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21"/>
  </p:notesMasterIdLst>
  <p:handoutMasterIdLst>
    <p:handoutMasterId r:id="rId22"/>
  </p:handoutMasterIdLst>
  <p:sldIdLst>
    <p:sldId id="268" r:id="rId5"/>
    <p:sldId id="277" r:id="rId6"/>
    <p:sldId id="279" r:id="rId7"/>
    <p:sldId id="280" r:id="rId8"/>
    <p:sldId id="281" r:id="rId9"/>
    <p:sldId id="278" r:id="rId10"/>
    <p:sldId id="282" r:id="rId11"/>
    <p:sldId id="283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67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4EB"/>
    <a:srgbClr val="DE32DE"/>
    <a:srgbClr val="B01CB0"/>
    <a:srgbClr val="2C3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Fundraising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Callie Clark – MT PTA Membership Chair</a:t>
            </a:r>
          </a:p>
          <a:p>
            <a:r>
              <a:rPr lang="en-US" dirty="0"/>
              <a:t>Stephanie Humphrey – MT PTA Convention Chair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D0B56D26-E6B6-5118-1DA5-18FF72EEE418}"/>
              </a:ext>
            </a:extLst>
          </p:cNvPr>
          <p:cNvSpPr txBox="1"/>
          <p:nvPr/>
        </p:nvSpPr>
        <p:spPr>
          <a:xfrm>
            <a:off x="5972175" y="1536174"/>
            <a:ext cx="521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Types of Fundraising and Examples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3A002-C9EF-4C79-B33D-DF71A77C9A93}"/>
              </a:ext>
            </a:extLst>
          </p:cNvPr>
          <p:cNvGrpSpPr/>
          <p:nvPr/>
        </p:nvGrpSpPr>
        <p:grpSpPr>
          <a:xfrm>
            <a:off x="-247440" y="-119543"/>
            <a:ext cx="12386277" cy="7097086"/>
            <a:chOff x="819982" y="-171614"/>
            <a:chExt cx="12386277" cy="70970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62F25F-5039-DA5D-7FF4-897F241AFBD5}"/>
                </a:ext>
              </a:extLst>
            </p:cNvPr>
            <p:cNvGrpSpPr/>
            <p:nvPr/>
          </p:nvGrpSpPr>
          <p:grpSpPr>
            <a:xfrm>
              <a:off x="819982" y="-171614"/>
              <a:ext cx="12386277" cy="7097086"/>
              <a:chOff x="-8728677" y="-119543"/>
              <a:chExt cx="12386277" cy="7097086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6259F71-4DA0-3CB7-6A6B-92004D69D27B}"/>
                  </a:ext>
                </a:extLst>
              </p:cNvPr>
              <p:cNvSpPr/>
              <p:nvPr/>
            </p:nvSpPr>
            <p:spPr>
              <a:xfrm>
                <a:off x="-8728677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D5F048C-2BBD-AA3B-862C-AC02FBFD1DFD}"/>
                  </a:ext>
                </a:extLst>
              </p:cNvPr>
              <p:cNvSpPr/>
              <p:nvPr/>
            </p:nvSpPr>
            <p:spPr>
              <a:xfrm>
                <a:off x="3333750" y="838200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8DB880-9DE9-4FE2-C680-72CE81431FCD}"/>
                </a:ext>
              </a:extLst>
            </p:cNvPr>
            <p:cNvSpPr txBox="1"/>
            <p:nvPr/>
          </p:nvSpPr>
          <p:spPr>
            <a:xfrm>
              <a:off x="6447982" y="12032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Sales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EA3036-7D92-01AC-42C8-9F55FF21BF73}"/>
                </a:ext>
              </a:extLst>
            </p:cNvPr>
            <p:cNvGrpSpPr/>
            <p:nvPr/>
          </p:nvGrpSpPr>
          <p:grpSpPr>
            <a:xfrm>
              <a:off x="3609474" y="1894832"/>
              <a:ext cx="7914234" cy="4233046"/>
              <a:chOff x="3609474" y="1894832"/>
              <a:chExt cx="7914234" cy="4233046"/>
            </a:xfrm>
          </p:grpSpPr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2E06A683-DC1A-56A3-9BED-6AA9D9D86703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51B3FA00-DBD0-1189-0ED2-CE772D17B356}"/>
                  </a:ext>
                </a:extLst>
              </p:cNvPr>
              <p:cNvSpPr/>
              <p:nvPr/>
            </p:nvSpPr>
            <p:spPr>
              <a:xfrm>
                <a:off x="510838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4B1439B1-3699-3157-BDA3-ADABDBCC16C1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21644EA6-1008-1E94-4727-B2EFFE3DB2F3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FADE6C55-3BCC-BFF4-1490-C5E3B4BA67F6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6D64270E-2105-D6A4-A13C-EB494A4C2914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69D8DB2F-816A-044D-8F0B-EBC76A26C5C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3FEBA0D2-6F54-E62F-3255-CEF119B7BA2B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D848D6E3-B3DE-4FD7-B0C0-7740182CE695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C3ABB6ED-50BE-2E5C-5E9C-F55BBE51D2BC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318379-89C3-1165-C692-A94DCF0973CF}"/>
                  </a:ext>
                </a:extLst>
              </p:cNvPr>
              <p:cNvSpPr txBox="1"/>
              <p:nvPr/>
            </p:nvSpPr>
            <p:spPr>
              <a:xfrm>
                <a:off x="3850106" y="2469417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Raffles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90EAF75-D4F7-34F3-713B-4EC745D718EE}"/>
                  </a:ext>
                </a:extLst>
              </p:cNvPr>
              <p:cNvSpPr txBox="1"/>
              <p:nvPr/>
            </p:nvSpPr>
            <p:spPr>
              <a:xfrm>
                <a:off x="5349017" y="3096637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School</a:t>
                </a:r>
              </a:p>
              <a:p>
                <a:pPr algn="ctr"/>
                <a:r>
                  <a:rPr lang="en-US" sz="2800" dirty="0"/>
                  <a:t>Merch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FC72D-32E3-F1A9-492E-5D5670CABED6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Pizza </a:t>
                </a:r>
              </a:p>
              <a:p>
                <a:pPr algn="ctr"/>
                <a:r>
                  <a:rPr lang="en-US" sz="2800" dirty="0"/>
                  <a:t>Kits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6F5E43-1EE1-CEDE-3779-097FE9563B5C}"/>
                  </a:ext>
                </a:extLst>
              </p:cNvPr>
              <p:cNvSpPr txBox="1"/>
              <p:nvPr/>
            </p:nvSpPr>
            <p:spPr>
              <a:xfrm>
                <a:off x="5349017" y="4814630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Butter</a:t>
                </a:r>
              </a:p>
              <a:p>
                <a:pPr algn="ctr"/>
                <a:r>
                  <a:rPr lang="en-US" sz="2800" dirty="0"/>
                  <a:t>Braids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8F2664-5004-327C-B965-EC8D02B3F4C4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Fruit</a:t>
                </a:r>
              </a:p>
              <a:p>
                <a:pPr algn="ctr"/>
                <a:r>
                  <a:rPr lang="en-US" sz="2800" dirty="0"/>
                  <a:t>Boxes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E7FC5C-BBAD-13CF-3F9F-458FB83BAF37}"/>
                  </a:ext>
                </a:extLst>
              </p:cNvPr>
              <p:cNvSpPr txBox="1"/>
              <p:nvPr/>
            </p:nvSpPr>
            <p:spPr>
              <a:xfrm>
                <a:off x="6863604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Singing</a:t>
                </a:r>
              </a:p>
              <a:p>
                <a:pPr algn="ctr"/>
                <a:r>
                  <a:rPr lang="en-US" sz="2400" dirty="0"/>
                  <a:t>Grams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D86105-905E-825C-3507-ED5AF9724C22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Caramel</a:t>
                </a:r>
              </a:p>
              <a:p>
                <a:pPr algn="ctr"/>
                <a:r>
                  <a:rPr lang="en-US" sz="2000" dirty="0"/>
                  <a:t>Apple</a:t>
                </a:r>
              </a:p>
              <a:p>
                <a:pPr algn="ctr"/>
                <a:r>
                  <a:rPr lang="en-US" sz="2000" dirty="0"/>
                  <a:t>Deliveries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B0DB20-70E0-132E-0FB0-7A58245AEF13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3F947B-9C19-1931-7FB4-3DA78746A219}"/>
                  </a:ext>
                </a:extLst>
              </p:cNvPr>
              <p:cNvSpPr txBox="1"/>
              <p:nvPr/>
            </p:nvSpPr>
            <p:spPr>
              <a:xfrm>
                <a:off x="8372827" y="5030073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Candy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B187AC-2335-81EE-14EB-082522B31938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Pom</a:t>
                </a:r>
              </a:p>
              <a:p>
                <a:pPr algn="ctr"/>
                <a:r>
                  <a:rPr lang="en-US" sz="2800" dirty="0"/>
                  <a:t>Poms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21EBB6-47B8-5D2C-4694-3061A467FC99}"/>
              </a:ext>
            </a:extLst>
          </p:cNvPr>
          <p:cNvGrpSpPr/>
          <p:nvPr/>
        </p:nvGrpSpPr>
        <p:grpSpPr>
          <a:xfrm>
            <a:off x="-10068113" y="-89033"/>
            <a:ext cx="12345321" cy="7097086"/>
            <a:chOff x="860938" y="-201319"/>
            <a:chExt cx="12345321" cy="70970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941841-7FF3-6660-F92E-9C17F53045F1}"/>
                </a:ext>
              </a:extLst>
            </p:cNvPr>
            <p:cNvGrpSpPr/>
            <p:nvPr/>
          </p:nvGrpSpPr>
          <p:grpSpPr>
            <a:xfrm>
              <a:off x="860938" y="-201319"/>
              <a:ext cx="12345321" cy="7097086"/>
              <a:chOff x="-9171635" y="-119543"/>
              <a:chExt cx="12345321" cy="709708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31AF827-938D-08A2-A4D8-2A3E021E1B07}"/>
                  </a:ext>
                </a:extLst>
              </p:cNvPr>
              <p:cNvSpPr/>
              <p:nvPr/>
            </p:nvSpPr>
            <p:spPr>
              <a:xfrm>
                <a:off x="-9171635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A30A1F5-803B-424E-CE69-4A0A83C15271}"/>
                  </a:ext>
                </a:extLst>
              </p:cNvPr>
              <p:cNvSpPr/>
              <p:nvPr/>
            </p:nvSpPr>
            <p:spPr>
              <a:xfrm>
                <a:off x="2849836" y="1684443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D175CD-2B89-ACC3-1054-D5C1C67B0FD5}"/>
                </a:ext>
              </a:extLst>
            </p:cNvPr>
            <p:cNvGrpSpPr/>
            <p:nvPr/>
          </p:nvGrpSpPr>
          <p:grpSpPr>
            <a:xfrm>
              <a:off x="3761874" y="2047232"/>
              <a:ext cx="7914234" cy="4233046"/>
              <a:chOff x="3609474" y="1894832"/>
              <a:chExt cx="7914234" cy="4233046"/>
            </a:xfrm>
          </p:grpSpPr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C4E2905C-9465-C9A7-900A-BBFB4C611CE5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77045906-5889-BF6E-364B-85BA93D4EB15}"/>
                  </a:ext>
                </a:extLst>
              </p:cNvPr>
              <p:cNvSpPr/>
              <p:nvPr/>
            </p:nvSpPr>
            <p:spPr>
              <a:xfrm>
                <a:off x="5108385" y="272716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89C53FC4-82ED-A925-DD9B-FB02D5C89ECE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8FA897E4-0A62-B0C6-600B-B2C96A51F170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5AABCCEF-1555-9FD9-4C50-4CA748F3896D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256EA500-E11B-3C6E-E9D5-EA2E9FA21C36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BF60A45B-A3CA-7D42-23C1-B90860AB560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0F4506BE-F85E-F8F3-2E2A-D06E1E431073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6D921A6C-6050-D116-4322-9EBD19C32DE7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EFE3DFD2-C876-7EDC-134A-C7ABF2857D39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145FF54-67AB-E35F-A12C-AC5A58440198}"/>
                  </a:ext>
                </a:extLst>
              </p:cNvPr>
              <p:cNvSpPr txBox="1"/>
              <p:nvPr/>
            </p:nvSpPr>
            <p:spPr>
              <a:xfrm>
                <a:off x="3619000" y="2459850"/>
                <a:ext cx="1797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Concerts</a:t>
                </a:r>
                <a:endParaRPr lang="en-US" sz="2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441ED-7C17-0A38-0D28-2D740A99ED24}"/>
                  </a:ext>
                </a:extLst>
              </p:cNvPr>
              <p:cNvSpPr txBox="1"/>
              <p:nvPr/>
            </p:nvSpPr>
            <p:spPr>
              <a:xfrm>
                <a:off x="5196617" y="3336949"/>
                <a:ext cx="170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Carnival</a:t>
                </a:r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A021E0-C19D-1A02-0FBE-0A1D52DA873A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Talent</a:t>
                </a:r>
              </a:p>
              <a:p>
                <a:pPr algn="ctr"/>
                <a:r>
                  <a:rPr lang="en-US" sz="2800" dirty="0"/>
                  <a:t>Show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2E7FBE-FA4E-75C5-8675-58F6BB3D0133}"/>
                  </a:ext>
                </a:extLst>
              </p:cNvPr>
              <p:cNvSpPr txBox="1"/>
              <p:nvPr/>
            </p:nvSpPr>
            <p:spPr>
              <a:xfrm>
                <a:off x="5307867" y="4910086"/>
                <a:ext cx="1504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Haunted</a:t>
                </a:r>
              </a:p>
              <a:p>
                <a:pPr algn="ctr"/>
                <a:r>
                  <a:rPr lang="en-US" sz="2400" dirty="0"/>
                  <a:t>House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9F1839-C038-B904-3707-9141538E7A85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Casino</a:t>
                </a:r>
              </a:p>
              <a:p>
                <a:pPr algn="ctr"/>
                <a:r>
                  <a:rPr lang="en-US" sz="2800" dirty="0"/>
                  <a:t>Night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CE47D6-1C63-158B-D36B-8E1775E85F79}"/>
                  </a:ext>
                </a:extLst>
              </p:cNvPr>
              <p:cNvSpPr txBox="1"/>
              <p:nvPr/>
            </p:nvSpPr>
            <p:spPr>
              <a:xfrm>
                <a:off x="6651568" y="2521597"/>
                <a:ext cx="1801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Tournaments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7909F5-0D29-8CBE-C2B0-4D87DDDA8230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Fun </a:t>
                </a:r>
              </a:p>
              <a:p>
                <a:pPr algn="ctr"/>
                <a:r>
                  <a:rPr lang="en-US" sz="2000" dirty="0"/>
                  <a:t>Run</a:t>
                </a:r>
              </a:p>
              <a:p>
                <a:pPr algn="ctr"/>
                <a:r>
                  <a:rPr lang="en-US" sz="2000" dirty="0"/>
                  <a:t>Race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C845425-A08F-4852-9CC5-2359C693108F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Field</a:t>
                </a:r>
              </a:p>
              <a:p>
                <a:pPr algn="ctr"/>
                <a:r>
                  <a:rPr lang="en-US" sz="2400" dirty="0"/>
                  <a:t>Day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0B394-586B-09B3-1A35-0E6EC6685194}"/>
                  </a:ext>
                </a:extLst>
              </p:cNvPr>
              <p:cNvSpPr txBox="1"/>
              <p:nvPr/>
            </p:nvSpPr>
            <p:spPr>
              <a:xfrm>
                <a:off x="8372827" y="4759728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Dinner</a:t>
                </a:r>
              </a:p>
              <a:p>
                <a:pPr algn="ctr"/>
                <a:r>
                  <a:rPr lang="en-US" sz="2000" dirty="0"/>
                  <a:t>&amp;</a:t>
                </a:r>
              </a:p>
              <a:p>
                <a:pPr algn="ctr"/>
                <a:r>
                  <a:rPr lang="en-US" sz="2000" dirty="0"/>
                  <a:t>Auction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26C23F-ED3A-410D-ADF6-C8C6B3271B11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Cook-</a:t>
                </a:r>
              </a:p>
              <a:p>
                <a:pPr algn="ctr"/>
                <a:r>
                  <a:rPr lang="en-US" sz="2800" dirty="0"/>
                  <a:t>Off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582A30-3CF3-105F-7FC8-852DA28D2F31}"/>
                </a:ext>
              </a:extLst>
            </p:cNvPr>
            <p:cNvSpPr txBox="1"/>
            <p:nvPr/>
          </p:nvSpPr>
          <p:spPr>
            <a:xfrm>
              <a:off x="5830752" y="-8339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Events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DD60D66-D91B-AE14-6691-FABFF84F41D9}"/>
              </a:ext>
            </a:extLst>
          </p:cNvPr>
          <p:cNvGrpSpPr/>
          <p:nvPr/>
        </p:nvGrpSpPr>
        <p:grpSpPr>
          <a:xfrm>
            <a:off x="-10451131" y="-119543"/>
            <a:ext cx="12353925" cy="7097086"/>
            <a:chOff x="847963" y="-167168"/>
            <a:chExt cx="12353925" cy="70970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049975-5C1C-65C1-C625-AF01C753BFC6}"/>
                </a:ext>
              </a:extLst>
            </p:cNvPr>
            <p:cNvGrpSpPr/>
            <p:nvPr/>
          </p:nvGrpSpPr>
          <p:grpSpPr>
            <a:xfrm>
              <a:off x="847963" y="-167168"/>
              <a:ext cx="12353925" cy="7097086"/>
              <a:chOff x="-9614592" y="-119543"/>
              <a:chExt cx="12353925" cy="709708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8E4E-51C1-10E8-A32C-06846AA7F695}"/>
                  </a:ext>
                </a:extLst>
              </p:cNvPr>
              <p:cNvSpPr/>
              <p:nvPr/>
            </p:nvSpPr>
            <p:spPr>
              <a:xfrm>
                <a:off x="-9614592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C147C2-4734-F6B5-85C3-8460D34ED48B}"/>
                  </a:ext>
                </a:extLst>
              </p:cNvPr>
              <p:cNvSpPr/>
              <p:nvPr/>
            </p:nvSpPr>
            <p:spPr>
              <a:xfrm>
                <a:off x="2415483" y="2530686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30A9ACDB-9545-9DDD-AE3F-956929260703}"/>
                </a:ext>
              </a:extLst>
            </p:cNvPr>
            <p:cNvSpPr/>
            <p:nvPr/>
          </p:nvSpPr>
          <p:spPr>
            <a:xfrm>
              <a:off x="3914274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934C5A36-5EB9-A9AB-7FDF-D50482672A68}"/>
                </a:ext>
              </a:extLst>
            </p:cNvPr>
            <p:cNvSpPr/>
            <p:nvPr/>
          </p:nvSpPr>
          <p:spPr>
            <a:xfrm>
              <a:off x="5413185" y="299765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593FF419-E079-D89D-B548-D6D8819145EC}"/>
                </a:ext>
              </a:extLst>
            </p:cNvPr>
            <p:cNvSpPr/>
            <p:nvPr/>
          </p:nvSpPr>
          <p:spPr>
            <a:xfrm>
              <a:off x="3914274" y="387775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55D589F2-8AFE-65A0-0EA9-EB33A32D3D4D}"/>
                </a:ext>
              </a:extLst>
            </p:cNvPr>
            <p:cNvSpPr/>
            <p:nvPr/>
          </p:nvSpPr>
          <p:spPr>
            <a:xfrm>
              <a:off x="5413185" y="4725980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4258CC1-FDEF-5F8A-F1B5-7CDC2BB6C60B}"/>
                </a:ext>
              </a:extLst>
            </p:cNvPr>
            <p:cNvSpPr/>
            <p:nvPr/>
          </p:nvSpPr>
          <p:spPr>
            <a:xfrm>
              <a:off x="6927772" y="3889785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E14E5A18-FA52-B4E3-6E8D-63F6A61C5F42}"/>
                </a:ext>
              </a:extLst>
            </p:cNvPr>
            <p:cNvSpPr/>
            <p:nvPr/>
          </p:nvSpPr>
          <p:spPr>
            <a:xfrm>
              <a:off x="6918166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18267536-A818-38EE-EA75-F86A28975773}"/>
                </a:ext>
              </a:extLst>
            </p:cNvPr>
            <p:cNvSpPr/>
            <p:nvPr/>
          </p:nvSpPr>
          <p:spPr>
            <a:xfrm>
              <a:off x="8436995" y="300798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BB9B59F3-D2E6-14C4-2CA7-C730747A37DF}"/>
                </a:ext>
              </a:extLst>
            </p:cNvPr>
            <p:cNvSpPr/>
            <p:nvPr/>
          </p:nvSpPr>
          <p:spPr>
            <a:xfrm>
              <a:off x="8417272" y="4760288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45D28F32-4633-42E1-E709-0246691BFF76}"/>
                </a:ext>
              </a:extLst>
            </p:cNvPr>
            <p:cNvSpPr/>
            <p:nvPr/>
          </p:nvSpPr>
          <p:spPr>
            <a:xfrm>
              <a:off x="9939550" y="392409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C724FF2-5602-99E4-0414-E8B236089665}"/>
                </a:ext>
              </a:extLst>
            </p:cNvPr>
            <p:cNvSpPr/>
            <p:nvPr/>
          </p:nvSpPr>
          <p:spPr>
            <a:xfrm>
              <a:off x="9939550" y="2199632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46E82B-2C10-DBE9-331C-4BE08A1950C1}"/>
                </a:ext>
              </a:extLst>
            </p:cNvPr>
            <p:cNvSpPr txBox="1"/>
            <p:nvPr/>
          </p:nvSpPr>
          <p:spPr>
            <a:xfrm>
              <a:off x="3934965" y="2535420"/>
              <a:ext cx="179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Bingo</a:t>
              </a:r>
            </a:p>
            <a:p>
              <a:pPr algn="ctr"/>
              <a:r>
                <a:rPr lang="en-US" sz="2800" dirty="0"/>
                <a:t>Night</a:t>
              </a:r>
              <a:endParaRPr lang="en-US" sz="2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311AA7-354F-906F-727D-A8C7AB305BD1}"/>
                </a:ext>
              </a:extLst>
            </p:cNvPr>
            <p:cNvSpPr txBox="1"/>
            <p:nvPr/>
          </p:nvSpPr>
          <p:spPr>
            <a:xfrm>
              <a:off x="5511407" y="3156311"/>
              <a:ext cx="17009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Paint</a:t>
              </a:r>
            </a:p>
            <a:p>
              <a:pPr algn="ctr"/>
              <a:r>
                <a:rPr lang="en-US" sz="2800" dirty="0"/>
                <a:t>&amp;</a:t>
              </a:r>
            </a:p>
            <a:p>
              <a:pPr algn="ctr"/>
              <a:r>
                <a:rPr lang="en-US" sz="2800" dirty="0"/>
                <a:t>Sip</a:t>
              </a:r>
              <a:endParaRPr lang="en-US" sz="20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95A68B-652C-7450-485E-89933ED9BEC4}"/>
                </a:ext>
              </a:extLst>
            </p:cNvPr>
            <p:cNvSpPr txBox="1"/>
            <p:nvPr/>
          </p:nvSpPr>
          <p:spPr>
            <a:xfrm>
              <a:off x="4190981" y="4033482"/>
              <a:ext cx="14076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Family</a:t>
              </a:r>
            </a:p>
            <a:p>
              <a:pPr algn="ctr"/>
              <a:r>
                <a:rPr lang="en-US" sz="2800" dirty="0"/>
                <a:t>Game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6576C0-E366-AB23-6368-E43A3ABF8467}"/>
                </a:ext>
              </a:extLst>
            </p:cNvPr>
            <p:cNvSpPr txBox="1"/>
            <p:nvPr/>
          </p:nvSpPr>
          <p:spPr>
            <a:xfrm>
              <a:off x="5612667" y="4947289"/>
              <a:ext cx="1504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Make</a:t>
              </a:r>
            </a:p>
            <a:p>
              <a:pPr algn="ctr"/>
              <a:r>
                <a:rPr lang="en-US" sz="2400" dirty="0"/>
                <a:t>&amp;</a:t>
              </a:r>
            </a:p>
            <a:p>
              <a:pPr algn="ctr"/>
              <a:r>
                <a:rPr lang="en-US" sz="2400" dirty="0"/>
                <a:t>Take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554994-8669-67E9-D058-5D1B4298475D}"/>
                </a:ext>
              </a:extLst>
            </p:cNvPr>
            <p:cNvSpPr txBox="1"/>
            <p:nvPr/>
          </p:nvSpPr>
          <p:spPr>
            <a:xfrm>
              <a:off x="7168404" y="4283235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Casino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F7AF78-BFF2-C549-5561-E80C60AE0432}"/>
                </a:ext>
              </a:extLst>
            </p:cNvPr>
            <p:cNvSpPr txBox="1"/>
            <p:nvPr/>
          </p:nvSpPr>
          <p:spPr>
            <a:xfrm>
              <a:off x="6956368" y="2826397"/>
              <a:ext cx="1801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A-Thons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19B4B5-4F41-A13A-AE68-3290A06A1D6B}"/>
                </a:ext>
              </a:extLst>
            </p:cNvPr>
            <p:cNvSpPr txBox="1"/>
            <p:nvPr/>
          </p:nvSpPr>
          <p:spPr>
            <a:xfrm>
              <a:off x="8670763" y="3476989"/>
              <a:ext cx="140769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Trivia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55F7-8269-308C-F347-F61815BB58B7}"/>
                </a:ext>
              </a:extLst>
            </p:cNvPr>
            <p:cNvSpPr txBox="1"/>
            <p:nvPr/>
          </p:nvSpPr>
          <p:spPr>
            <a:xfrm>
              <a:off x="10180182" y="2620329"/>
              <a:ext cx="1407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Movie</a:t>
              </a:r>
            </a:p>
            <a:p>
              <a:pPr algn="ctr"/>
              <a:r>
                <a:rPr lang="en-US" sz="2400" dirty="0"/>
                <a:t>Night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14CD9A-C471-AF03-3DB0-62C0E32F7252}"/>
                </a:ext>
              </a:extLst>
            </p:cNvPr>
            <p:cNvSpPr txBox="1"/>
            <p:nvPr/>
          </p:nvSpPr>
          <p:spPr>
            <a:xfrm>
              <a:off x="8677627" y="5107351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Petting</a:t>
              </a:r>
            </a:p>
            <a:p>
              <a:pPr algn="ctr"/>
              <a:r>
                <a:rPr lang="en-US" sz="2800" dirty="0"/>
                <a:t>Zoo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B86C2E-C97A-A973-AF99-395538A61011}"/>
                </a:ext>
              </a:extLst>
            </p:cNvPr>
            <p:cNvSpPr txBox="1"/>
            <p:nvPr/>
          </p:nvSpPr>
          <p:spPr>
            <a:xfrm>
              <a:off x="10049134" y="4420990"/>
              <a:ext cx="170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Karaoke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C371D3-A32E-966B-5B33-41B0083179D2}"/>
                </a:ext>
              </a:extLst>
            </p:cNvPr>
            <p:cNvSpPr txBox="1"/>
            <p:nvPr/>
          </p:nvSpPr>
          <p:spPr>
            <a:xfrm>
              <a:off x="5983152" y="144061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Activities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9E4A3F3-C535-E8D7-84D1-A328BE361128}"/>
              </a:ext>
            </a:extLst>
          </p:cNvPr>
          <p:cNvGrpSpPr/>
          <p:nvPr/>
        </p:nvGrpSpPr>
        <p:grpSpPr>
          <a:xfrm>
            <a:off x="-10728082" y="-119543"/>
            <a:ext cx="12325350" cy="7097086"/>
            <a:chOff x="809956" y="-167168"/>
            <a:chExt cx="12325350" cy="70970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FC638-6C74-1C7B-D275-72083E0C02D4}"/>
                </a:ext>
              </a:extLst>
            </p:cNvPr>
            <p:cNvGrpSpPr/>
            <p:nvPr/>
          </p:nvGrpSpPr>
          <p:grpSpPr>
            <a:xfrm>
              <a:off x="809956" y="-167168"/>
              <a:ext cx="12325350" cy="7097086"/>
              <a:chOff x="-10057549" y="-119543"/>
              <a:chExt cx="12325350" cy="709708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4058F66-CA09-7E9D-E783-55A6BB4A8401}"/>
                  </a:ext>
                </a:extLst>
              </p:cNvPr>
              <p:cNvSpPr/>
              <p:nvPr/>
            </p:nvSpPr>
            <p:spPr>
              <a:xfrm>
                <a:off x="-10057549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220968-3243-AEB6-FB90-C805EE0ACA6F}"/>
                  </a:ext>
                </a:extLst>
              </p:cNvPr>
              <p:cNvSpPr/>
              <p:nvPr/>
            </p:nvSpPr>
            <p:spPr>
              <a:xfrm>
                <a:off x="1943951" y="3376929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2540B2A3-435F-E621-D392-BCD3B97553B4}"/>
                </a:ext>
              </a:extLst>
            </p:cNvPr>
            <p:cNvSpPr/>
            <p:nvPr/>
          </p:nvSpPr>
          <p:spPr>
            <a:xfrm>
              <a:off x="4066674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F4CE431-FFDF-EA25-7D8F-19FE845E7515}"/>
                </a:ext>
              </a:extLst>
            </p:cNvPr>
            <p:cNvSpPr/>
            <p:nvPr/>
          </p:nvSpPr>
          <p:spPr>
            <a:xfrm>
              <a:off x="5575110" y="31786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58CDBC45-4320-F257-D34B-9709BC489AFA}"/>
                </a:ext>
              </a:extLst>
            </p:cNvPr>
            <p:cNvSpPr/>
            <p:nvPr/>
          </p:nvSpPr>
          <p:spPr>
            <a:xfrm>
              <a:off x="4066674" y="403015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AB2B178-77A6-6E4E-BE61-1762C4A4D39E}"/>
                </a:ext>
              </a:extLst>
            </p:cNvPr>
            <p:cNvSpPr/>
            <p:nvPr/>
          </p:nvSpPr>
          <p:spPr>
            <a:xfrm>
              <a:off x="5565585" y="4878380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4508C7B9-2091-C928-A00E-B20ECDAED7EC}"/>
                </a:ext>
              </a:extLst>
            </p:cNvPr>
            <p:cNvSpPr/>
            <p:nvPr/>
          </p:nvSpPr>
          <p:spPr>
            <a:xfrm>
              <a:off x="7080172" y="4042185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D99D571C-558A-A341-FE38-7D68B6FDDC72}"/>
                </a:ext>
              </a:extLst>
            </p:cNvPr>
            <p:cNvSpPr/>
            <p:nvPr/>
          </p:nvSpPr>
          <p:spPr>
            <a:xfrm>
              <a:off x="7070566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2D4FCA18-C194-C0E4-7047-5053B03673F5}"/>
                </a:ext>
              </a:extLst>
            </p:cNvPr>
            <p:cNvSpPr/>
            <p:nvPr/>
          </p:nvSpPr>
          <p:spPr>
            <a:xfrm>
              <a:off x="8589395" y="3198487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8B6A4392-625E-1337-D5AE-00CC6F5678AB}"/>
                </a:ext>
              </a:extLst>
            </p:cNvPr>
            <p:cNvSpPr/>
            <p:nvPr/>
          </p:nvSpPr>
          <p:spPr>
            <a:xfrm>
              <a:off x="8569672" y="4912688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6D1D4273-4CB3-A74D-F27A-468B3A46D6BF}"/>
                </a:ext>
              </a:extLst>
            </p:cNvPr>
            <p:cNvSpPr/>
            <p:nvPr/>
          </p:nvSpPr>
          <p:spPr>
            <a:xfrm>
              <a:off x="10091950" y="407649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00B7E990-94A8-9BFA-6E4C-DB6F944CECED}"/>
                </a:ext>
              </a:extLst>
            </p:cNvPr>
            <p:cNvSpPr/>
            <p:nvPr/>
          </p:nvSpPr>
          <p:spPr>
            <a:xfrm>
              <a:off x="10091950" y="23520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29380A-B8F7-3372-CDD4-0C5D2924CF42}"/>
                </a:ext>
              </a:extLst>
            </p:cNvPr>
            <p:cNvSpPr txBox="1"/>
            <p:nvPr/>
          </p:nvSpPr>
          <p:spPr>
            <a:xfrm>
              <a:off x="4126598" y="2850940"/>
              <a:ext cx="17976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Calander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4633C5-E9D9-B401-9C6B-CE23CC76B165}"/>
                </a:ext>
              </a:extLst>
            </p:cNvPr>
            <p:cNvSpPr txBox="1"/>
            <p:nvPr/>
          </p:nvSpPr>
          <p:spPr>
            <a:xfrm>
              <a:off x="5673332" y="3518102"/>
              <a:ext cx="17009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Volunteer</a:t>
              </a:r>
            </a:p>
            <a:p>
              <a:pPr algn="ctr"/>
              <a:r>
                <a:rPr lang="en-US" sz="2400" dirty="0"/>
                <a:t>At</a:t>
              </a:r>
            </a:p>
            <a:p>
              <a:pPr algn="ctr"/>
              <a:r>
                <a:rPr lang="en-US" sz="2400" dirty="0"/>
                <a:t>Events</a:t>
              </a:r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C5EBD8-9B28-DCB7-7A60-93C6FC9999FD}"/>
                </a:ext>
              </a:extLst>
            </p:cNvPr>
            <p:cNvSpPr txBox="1"/>
            <p:nvPr/>
          </p:nvSpPr>
          <p:spPr>
            <a:xfrm>
              <a:off x="4343381" y="4368036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</a:t>
              </a:r>
            </a:p>
            <a:p>
              <a:pPr algn="ctr"/>
              <a:r>
                <a:rPr lang="en-US" sz="2800" dirty="0"/>
                <a:t>Wash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F194E8-E7A7-9F69-7FBE-BF643B873026}"/>
                </a:ext>
              </a:extLst>
            </p:cNvPr>
            <p:cNvSpPr txBox="1"/>
            <p:nvPr/>
          </p:nvSpPr>
          <p:spPr>
            <a:xfrm>
              <a:off x="5736463" y="5243483"/>
              <a:ext cx="1588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Pancake</a:t>
              </a:r>
            </a:p>
            <a:p>
              <a:pPr algn="ctr"/>
              <a:r>
                <a:rPr lang="en-US" sz="2400" dirty="0"/>
                <a:t>Breakfast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3A3138E-2F3E-2EDD-079B-FCE1264D96DE}"/>
                </a:ext>
              </a:extLst>
            </p:cNvPr>
            <p:cNvSpPr txBox="1"/>
            <p:nvPr/>
          </p:nvSpPr>
          <p:spPr>
            <a:xfrm>
              <a:off x="7188180" y="4465961"/>
              <a:ext cx="1645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Yard</a:t>
              </a:r>
            </a:p>
            <a:p>
              <a:pPr algn="ctr"/>
              <a:r>
                <a:rPr lang="en-US" sz="2000" dirty="0"/>
                <a:t>Sale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F537049-FB70-A03F-D4F8-076363987014}"/>
                </a:ext>
              </a:extLst>
            </p:cNvPr>
            <p:cNvSpPr txBox="1"/>
            <p:nvPr/>
          </p:nvSpPr>
          <p:spPr>
            <a:xfrm>
              <a:off x="7070566" y="2730260"/>
              <a:ext cx="1960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Serve At</a:t>
              </a:r>
            </a:p>
            <a:p>
              <a:pPr algn="ctr"/>
              <a:r>
                <a:rPr lang="en-US" sz="2000" dirty="0"/>
                <a:t>Restaurants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96B098C-230B-168D-3DE1-A6082D51BFD7}"/>
                </a:ext>
              </a:extLst>
            </p:cNvPr>
            <p:cNvSpPr txBox="1"/>
            <p:nvPr/>
          </p:nvSpPr>
          <p:spPr>
            <a:xfrm>
              <a:off x="8613217" y="362869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Flamingo</a:t>
              </a:r>
            </a:p>
            <a:p>
              <a:pPr algn="ctr"/>
              <a:r>
                <a:rPr lang="en-US" sz="2400" dirty="0"/>
                <a:t>Yards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F0FD83-D2D0-64B7-1C66-B9383B7B0869}"/>
                </a:ext>
              </a:extLst>
            </p:cNvPr>
            <p:cNvSpPr txBox="1"/>
            <p:nvPr/>
          </p:nvSpPr>
          <p:spPr>
            <a:xfrm>
              <a:off x="10342888" y="2639575"/>
              <a:ext cx="1407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Sports</a:t>
              </a:r>
            </a:p>
            <a:p>
              <a:pPr algn="ctr"/>
              <a:r>
                <a:rPr lang="en-US" sz="2400" dirty="0"/>
                <a:t>Yard</a:t>
              </a:r>
            </a:p>
            <a:p>
              <a:pPr algn="ctr"/>
              <a:r>
                <a:rPr lang="en-US" sz="2400" dirty="0"/>
                <a:t>Signs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0CC969-ACC4-2C99-2C02-98944D19B69E}"/>
                </a:ext>
              </a:extLst>
            </p:cNvPr>
            <p:cNvSpPr txBox="1"/>
            <p:nvPr/>
          </p:nvSpPr>
          <p:spPr>
            <a:xfrm>
              <a:off x="8677305" y="5410903"/>
              <a:ext cx="17143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Traveling</a:t>
              </a:r>
            </a:p>
            <a:p>
              <a:pPr algn="ctr"/>
              <a:r>
                <a:rPr lang="en-US" sz="2800" dirty="0"/>
                <a:t>Toilet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6C24FE-BDC6-7F28-222B-1BD3FDCBF16E}"/>
                </a:ext>
              </a:extLst>
            </p:cNvPr>
            <p:cNvSpPr txBox="1"/>
            <p:nvPr/>
          </p:nvSpPr>
          <p:spPr>
            <a:xfrm>
              <a:off x="10201534" y="4573390"/>
              <a:ext cx="1707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Cookbook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DFF206-7F54-F7F7-17B6-377ED87D716C}"/>
                </a:ext>
              </a:extLst>
            </p:cNvPr>
            <p:cNvSpPr txBox="1"/>
            <p:nvPr/>
          </p:nvSpPr>
          <p:spPr>
            <a:xfrm>
              <a:off x="5349017" y="-136658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Community</a:t>
              </a:r>
            </a:p>
            <a:p>
              <a:r>
                <a:rPr lang="en-US" sz="7200" b="1" dirty="0"/>
                <a:t>Involvement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6AFC05-CCF7-3205-28B8-054428AFA52E}"/>
              </a:ext>
            </a:extLst>
          </p:cNvPr>
          <p:cNvGrpSpPr/>
          <p:nvPr/>
        </p:nvGrpSpPr>
        <p:grpSpPr>
          <a:xfrm>
            <a:off x="-11060710" y="-119543"/>
            <a:ext cx="12381027" cy="7097086"/>
            <a:chOff x="819686" y="-167168"/>
            <a:chExt cx="12381027" cy="70970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F2373C-F3EB-400A-4A6D-3CDF8B0EDCCB}"/>
                </a:ext>
              </a:extLst>
            </p:cNvPr>
            <p:cNvGrpSpPr/>
            <p:nvPr/>
          </p:nvGrpSpPr>
          <p:grpSpPr>
            <a:xfrm>
              <a:off x="819686" y="-167168"/>
              <a:ext cx="12381027" cy="7097086"/>
              <a:chOff x="-10500506" y="-119543"/>
              <a:chExt cx="12381027" cy="70970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61120D-3CD1-B851-9F5B-160AE09276A4}"/>
                  </a:ext>
                </a:extLst>
              </p:cNvPr>
              <p:cNvSpPr/>
              <p:nvPr/>
            </p:nvSpPr>
            <p:spPr>
              <a:xfrm>
                <a:off x="-10500506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36BD72A-7C84-0C47-7756-61A5BE27694A}"/>
                  </a:ext>
                </a:extLst>
              </p:cNvPr>
              <p:cNvSpPr/>
              <p:nvPr/>
            </p:nvSpPr>
            <p:spPr>
              <a:xfrm>
                <a:off x="1556671" y="4223172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DA84E5C-7CDF-183B-10A6-0DECD3C05F12}"/>
                </a:ext>
              </a:extLst>
            </p:cNvPr>
            <p:cNvSpPr/>
            <p:nvPr/>
          </p:nvSpPr>
          <p:spPr>
            <a:xfrm>
              <a:off x="4209331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0E77DA05-8375-07E9-B875-E0428BAED9EA}"/>
                </a:ext>
              </a:extLst>
            </p:cNvPr>
            <p:cNvSpPr/>
            <p:nvPr/>
          </p:nvSpPr>
          <p:spPr>
            <a:xfrm>
              <a:off x="6250639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1654FF88-2693-51B7-942F-BFB4829301B0}"/>
                </a:ext>
              </a:extLst>
            </p:cNvPr>
            <p:cNvSpPr/>
            <p:nvPr/>
          </p:nvSpPr>
          <p:spPr>
            <a:xfrm>
              <a:off x="8291947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780E87E2-DFDC-7D1C-2BB2-64B7F9D6F9E7}"/>
                </a:ext>
              </a:extLst>
            </p:cNvPr>
            <p:cNvSpPr/>
            <p:nvPr/>
          </p:nvSpPr>
          <p:spPr>
            <a:xfrm>
              <a:off x="10333254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09035CA-5212-E570-0EB2-D70FB14583B7}"/>
                </a:ext>
              </a:extLst>
            </p:cNvPr>
            <p:cNvSpPr txBox="1"/>
            <p:nvPr/>
          </p:nvSpPr>
          <p:spPr>
            <a:xfrm>
              <a:off x="4258892" y="3367568"/>
              <a:ext cx="1797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Send out</a:t>
              </a:r>
            </a:p>
            <a:p>
              <a:pPr algn="ctr"/>
              <a:r>
                <a:rPr lang="en-US" sz="2000" dirty="0"/>
                <a:t>Donation Request Letter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F59B994-86E5-5D9D-993D-FE598D0B0BFF}"/>
                </a:ext>
              </a:extLst>
            </p:cNvPr>
            <p:cNvSpPr txBox="1"/>
            <p:nvPr/>
          </p:nvSpPr>
          <p:spPr>
            <a:xfrm>
              <a:off x="6378008" y="3260480"/>
              <a:ext cx="17009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Ask</a:t>
              </a:r>
            </a:p>
            <a:p>
              <a:pPr algn="ctr"/>
              <a:r>
                <a:rPr lang="en-US" sz="2000" dirty="0"/>
                <a:t>Businesses</a:t>
              </a:r>
            </a:p>
            <a:p>
              <a:pPr algn="ctr"/>
              <a:r>
                <a:rPr lang="en-US" sz="2000" dirty="0"/>
                <a:t>For</a:t>
              </a:r>
            </a:p>
            <a:p>
              <a:pPr algn="ctr"/>
              <a:r>
                <a:rPr lang="en-US" sz="2000" dirty="0"/>
                <a:t>Donations</a:t>
              </a:r>
              <a:endParaRPr lang="en-US" sz="16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0D47E17-7BCD-B348-E0F8-38FD9C2A97E8}"/>
                </a:ext>
              </a:extLst>
            </p:cNvPr>
            <p:cNvSpPr txBox="1"/>
            <p:nvPr/>
          </p:nvSpPr>
          <p:spPr>
            <a:xfrm>
              <a:off x="8261199" y="3462887"/>
              <a:ext cx="1960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Apply</a:t>
              </a:r>
            </a:p>
            <a:p>
              <a:pPr algn="ctr"/>
              <a:r>
                <a:rPr lang="en-US" sz="2400" dirty="0"/>
                <a:t>For</a:t>
              </a:r>
            </a:p>
            <a:p>
              <a:pPr algn="ctr"/>
              <a:r>
                <a:rPr lang="en-US" sz="2400" dirty="0"/>
                <a:t>Grants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E424F0E-170A-1495-A188-20BD4BC4F0AF}"/>
                </a:ext>
              </a:extLst>
            </p:cNvPr>
            <p:cNvSpPr txBox="1"/>
            <p:nvPr/>
          </p:nvSpPr>
          <p:spPr>
            <a:xfrm>
              <a:off x="10357076" y="359143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Corporate</a:t>
              </a:r>
            </a:p>
            <a:p>
              <a:pPr algn="ctr"/>
              <a:r>
                <a:rPr lang="en-US" sz="2400" dirty="0"/>
                <a:t>Matching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81B57D-F7F6-93B0-7FFA-DB42B87A09BD}"/>
                </a:ext>
              </a:extLst>
            </p:cNvPr>
            <p:cNvSpPr txBox="1"/>
            <p:nvPr/>
          </p:nvSpPr>
          <p:spPr>
            <a:xfrm>
              <a:off x="5501417" y="15742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Corporate/</a:t>
              </a:r>
            </a:p>
            <a:p>
              <a:r>
                <a:rPr lang="en-US" sz="7200" b="1" dirty="0"/>
                <a:t>Donations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FB7EB4D-D44F-8B4B-6BEC-387771CB1641}"/>
              </a:ext>
            </a:extLst>
          </p:cNvPr>
          <p:cNvGrpSpPr/>
          <p:nvPr/>
        </p:nvGrpSpPr>
        <p:grpSpPr>
          <a:xfrm>
            <a:off x="-13583867" y="-119543"/>
            <a:ext cx="14571556" cy="7097086"/>
            <a:chOff x="-12580760" y="-119543"/>
            <a:chExt cx="14571556" cy="70970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F2FFAA-85A2-7576-0789-035DBA4DF2DA}"/>
                </a:ext>
              </a:extLst>
            </p:cNvPr>
            <p:cNvGrpSpPr/>
            <p:nvPr/>
          </p:nvGrpSpPr>
          <p:grpSpPr>
            <a:xfrm>
              <a:off x="-12580760" y="-119543"/>
              <a:ext cx="14571556" cy="7097086"/>
              <a:chOff x="-10943463" y="-119543"/>
              <a:chExt cx="12409141" cy="709708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2EA3E8-4979-CE8E-CCBA-EBD94EE0F9B8}"/>
                  </a:ext>
                </a:extLst>
              </p:cNvPr>
              <p:cNvSpPr/>
              <p:nvPr/>
            </p:nvSpPr>
            <p:spPr>
              <a:xfrm>
                <a:off x="-10943463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E0DDDAB-C745-E45C-295E-27ADF1413EDB}"/>
                  </a:ext>
                </a:extLst>
              </p:cNvPr>
              <p:cNvSpPr/>
              <p:nvPr/>
            </p:nvSpPr>
            <p:spPr>
              <a:xfrm>
                <a:off x="1141828" y="5069413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5B54DD-268B-9250-B447-7E67E8AEA6C1}"/>
                </a:ext>
              </a:extLst>
            </p:cNvPr>
            <p:cNvSpPr txBox="1"/>
            <p:nvPr/>
          </p:nvSpPr>
          <p:spPr>
            <a:xfrm>
              <a:off x="-6545934" y="1136225"/>
              <a:ext cx="52197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The </a:t>
              </a:r>
              <a:r>
                <a:rPr lang="en-US" sz="6000" b="1" dirty="0" err="1"/>
                <a:t>Fundraing</a:t>
              </a:r>
              <a:endParaRPr lang="en-US" sz="6000" b="1" dirty="0"/>
            </a:p>
            <a:p>
              <a:r>
                <a:rPr lang="en-US" sz="6000" b="1" dirty="0"/>
                <a:t>Possibilities</a:t>
              </a:r>
            </a:p>
            <a:p>
              <a:r>
                <a:rPr lang="en-US" sz="6000" b="1" dirty="0"/>
                <a:t>Are</a:t>
              </a:r>
            </a:p>
            <a:p>
              <a:r>
                <a:rPr lang="en-US" sz="6000" b="1" dirty="0"/>
                <a:t>Endless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28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D0B56D26-E6B6-5118-1DA5-18FF72EEE418}"/>
              </a:ext>
            </a:extLst>
          </p:cNvPr>
          <p:cNvSpPr txBox="1"/>
          <p:nvPr/>
        </p:nvSpPr>
        <p:spPr>
          <a:xfrm>
            <a:off x="5972175" y="1536174"/>
            <a:ext cx="521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Types of Fundraising and Examples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3A002-C9EF-4C79-B33D-DF71A77C9A93}"/>
              </a:ext>
            </a:extLst>
          </p:cNvPr>
          <p:cNvGrpSpPr/>
          <p:nvPr/>
        </p:nvGrpSpPr>
        <p:grpSpPr>
          <a:xfrm>
            <a:off x="-247440" y="-119543"/>
            <a:ext cx="12386277" cy="7097086"/>
            <a:chOff x="819982" y="-171614"/>
            <a:chExt cx="12386277" cy="70970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62F25F-5039-DA5D-7FF4-897F241AFBD5}"/>
                </a:ext>
              </a:extLst>
            </p:cNvPr>
            <p:cNvGrpSpPr/>
            <p:nvPr/>
          </p:nvGrpSpPr>
          <p:grpSpPr>
            <a:xfrm>
              <a:off x="819982" y="-171614"/>
              <a:ext cx="12386277" cy="7097086"/>
              <a:chOff x="-8728677" y="-119543"/>
              <a:chExt cx="12386277" cy="7097086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6259F71-4DA0-3CB7-6A6B-92004D69D27B}"/>
                  </a:ext>
                </a:extLst>
              </p:cNvPr>
              <p:cNvSpPr/>
              <p:nvPr/>
            </p:nvSpPr>
            <p:spPr>
              <a:xfrm>
                <a:off x="-8728677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D5F048C-2BBD-AA3B-862C-AC02FBFD1DFD}"/>
                  </a:ext>
                </a:extLst>
              </p:cNvPr>
              <p:cNvSpPr/>
              <p:nvPr/>
            </p:nvSpPr>
            <p:spPr>
              <a:xfrm>
                <a:off x="3333750" y="838200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8DB880-9DE9-4FE2-C680-72CE81431FCD}"/>
                </a:ext>
              </a:extLst>
            </p:cNvPr>
            <p:cNvSpPr txBox="1"/>
            <p:nvPr/>
          </p:nvSpPr>
          <p:spPr>
            <a:xfrm>
              <a:off x="6447982" y="12032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Sales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EA3036-7D92-01AC-42C8-9F55FF21BF73}"/>
                </a:ext>
              </a:extLst>
            </p:cNvPr>
            <p:cNvGrpSpPr/>
            <p:nvPr/>
          </p:nvGrpSpPr>
          <p:grpSpPr>
            <a:xfrm>
              <a:off x="3609474" y="1894832"/>
              <a:ext cx="7914234" cy="4233046"/>
              <a:chOff x="3609474" y="1894832"/>
              <a:chExt cx="7914234" cy="4233046"/>
            </a:xfrm>
          </p:grpSpPr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2E06A683-DC1A-56A3-9BED-6AA9D9D86703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51B3FA00-DBD0-1189-0ED2-CE772D17B356}"/>
                  </a:ext>
                </a:extLst>
              </p:cNvPr>
              <p:cNvSpPr/>
              <p:nvPr/>
            </p:nvSpPr>
            <p:spPr>
              <a:xfrm>
                <a:off x="510838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4B1439B1-3699-3157-BDA3-ADABDBCC16C1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21644EA6-1008-1E94-4727-B2EFFE3DB2F3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FADE6C55-3BCC-BFF4-1490-C5E3B4BA67F6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6D64270E-2105-D6A4-A13C-EB494A4C2914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69D8DB2F-816A-044D-8F0B-EBC76A26C5C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3FEBA0D2-6F54-E62F-3255-CEF119B7BA2B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D848D6E3-B3DE-4FD7-B0C0-7740182CE695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C3ABB6ED-50BE-2E5C-5E9C-F55BBE51D2BC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318379-89C3-1165-C692-A94DCF0973CF}"/>
                  </a:ext>
                </a:extLst>
              </p:cNvPr>
              <p:cNvSpPr txBox="1"/>
              <p:nvPr/>
            </p:nvSpPr>
            <p:spPr>
              <a:xfrm>
                <a:off x="3850106" y="2469417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Raffles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90EAF75-D4F7-34F3-713B-4EC745D718EE}"/>
                  </a:ext>
                </a:extLst>
              </p:cNvPr>
              <p:cNvSpPr txBox="1"/>
              <p:nvPr/>
            </p:nvSpPr>
            <p:spPr>
              <a:xfrm>
                <a:off x="5349017" y="3096637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School</a:t>
                </a:r>
              </a:p>
              <a:p>
                <a:pPr algn="ctr"/>
                <a:r>
                  <a:rPr lang="en-US" sz="2800" dirty="0"/>
                  <a:t>Merch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FC72D-32E3-F1A9-492E-5D5670CABED6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Pizza </a:t>
                </a:r>
              </a:p>
              <a:p>
                <a:pPr algn="ctr"/>
                <a:r>
                  <a:rPr lang="en-US" sz="2800" dirty="0"/>
                  <a:t>Kits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6F5E43-1EE1-CEDE-3779-097FE9563B5C}"/>
                  </a:ext>
                </a:extLst>
              </p:cNvPr>
              <p:cNvSpPr txBox="1"/>
              <p:nvPr/>
            </p:nvSpPr>
            <p:spPr>
              <a:xfrm>
                <a:off x="5349017" y="4814630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Butter</a:t>
                </a:r>
              </a:p>
              <a:p>
                <a:pPr algn="ctr"/>
                <a:r>
                  <a:rPr lang="en-US" sz="2800" dirty="0"/>
                  <a:t>Braids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8F2664-5004-327C-B965-EC8D02B3F4C4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Fruit</a:t>
                </a:r>
              </a:p>
              <a:p>
                <a:pPr algn="ctr"/>
                <a:r>
                  <a:rPr lang="en-US" sz="2800" dirty="0"/>
                  <a:t>Boxes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E7FC5C-BBAD-13CF-3F9F-458FB83BAF37}"/>
                  </a:ext>
                </a:extLst>
              </p:cNvPr>
              <p:cNvSpPr txBox="1"/>
              <p:nvPr/>
            </p:nvSpPr>
            <p:spPr>
              <a:xfrm>
                <a:off x="6863604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Singing</a:t>
                </a:r>
              </a:p>
              <a:p>
                <a:pPr algn="ctr"/>
                <a:r>
                  <a:rPr lang="en-US" sz="2400" dirty="0"/>
                  <a:t>Grams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D86105-905E-825C-3507-ED5AF9724C22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Caramel</a:t>
                </a:r>
              </a:p>
              <a:p>
                <a:pPr algn="ctr"/>
                <a:r>
                  <a:rPr lang="en-US" sz="2000" dirty="0"/>
                  <a:t>Apple</a:t>
                </a:r>
              </a:p>
              <a:p>
                <a:pPr algn="ctr"/>
                <a:r>
                  <a:rPr lang="en-US" sz="2000" dirty="0"/>
                  <a:t>Deliveries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B0DB20-70E0-132E-0FB0-7A58245AEF13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3F947B-9C19-1931-7FB4-3DA78746A219}"/>
                  </a:ext>
                </a:extLst>
              </p:cNvPr>
              <p:cNvSpPr txBox="1"/>
              <p:nvPr/>
            </p:nvSpPr>
            <p:spPr>
              <a:xfrm>
                <a:off x="8372827" y="5030073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Candy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B187AC-2335-81EE-14EB-082522B31938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Pom</a:t>
                </a:r>
              </a:p>
              <a:p>
                <a:pPr algn="ctr"/>
                <a:r>
                  <a:rPr lang="en-US" sz="2800" dirty="0"/>
                  <a:t>Poms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21EBB6-47B8-5D2C-4694-3061A467FC99}"/>
              </a:ext>
            </a:extLst>
          </p:cNvPr>
          <p:cNvGrpSpPr/>
          <p:nvPr/>
        </p:nvGrpSpPr>
        <p:grpSpPr>
          <a:xfrm>
            <a:off x="-448677" y="-119543"/>
            <a:ext cx="12345321" cy="7097086"/>
            <a:chOff x="860938" y="-201319"/>
            <a:chExt cx="12345321" cy="70970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941841-7FF3-6660-F92E-9C17F53045F1}"/>
                </a:ext>
              </a:extLst>
            </p:cNvPr>
            <p:cNvGrpSpPr/>
            <p:nvPr/>
          </p:nvGrpSpPr>
          <p:grpSpPr>
            <a:xfrm>
              <a:off x="860938" y="-201319"/>
              <a:ext cx="12345321" cy="7097086"/>
              <a:chOff x="-9171635" y="-119543"/>
              <a:chExt cx="12345321" cy="709708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31AF827-938D-08A2-A4D8-2A3E021E1B07}"/>
                  </a:ext>
                </a:extLst>
              </p:cNvPr>
              <p:cNvSpPr/>
              <p:nvPr/>
            </p:nvSpPr>
            <p:spPr>
              <a:xfrm>
                <a:off x="-9171635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A30A1F5-803B-424E-CE69-4A0A83C15271}"/>
                  </a:ext>
                </a:extLst>
              </p:cNvPr>
              <p:cNvSpPr/>
              <p:nvPr/>
            </p:nvSpPr>
            <p:spPr>
              <a:xfrm>
                <a:off x="2849836" y="1684443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D175CD-2B89-ACC3-1054-D5C1C67B0FD5}"/>
                </a:ext>
              </a:extLst>
            </p:cNvPr>
            <p:cNvGrpSpPr/>
            <p:nvPr/>
          </p:nvGrpSpPr>
          <p:grpSpPr>
            <a:xfrm>
              <a:off x="3761874" y="2047232"/>
              <a:ext cx="7914234" cy="4233046"/>
              <a:chOff x="3609474" y="1894832"/>
              <a:chExt cx="7914234" cy="4233046"/>
            </a:xfrm>
          </p:grpSpPr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C4E2905C-9465-C9A7-900A-BBFB4C611CE5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77045906-5889-BF6E-364B-85BA93D4EB15}"/>
                  </a:ext>
                </a:extLst>
              </p:cNvPr>
              <p:cNvSpPr/>
              <p:nvPr/>
            </p:nvSpPr>
            <p:spPr>
              <a:xfrm>
                <a:off x="5108385" y="272716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89C53FC4-82ED-A925-DD9B-FB02D5C89ECE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8FA897E4-0A62-B0C6-600B-B2C96A51F170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5AABCCEF-1555-9FD9-4C50-4CA748F3896D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256EA500-E11B-3C6E-E9D5-EA2E9FA21C36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BF60A45B-A3CA-7D42-23C1-B90860AB560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0F4506BE-F85E-F8F3-2E2A-D06E1E431073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6D921A6C-6050-D116-4322-9EBD19C32DE7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EFE3DFD2-C876-7EDC-134A-C7ABF2857D39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145FF54-67AB-E35F-A12C-AC5A58440198}"/>
                  </a:ext>
                </a:extLst>
              </p:cNvPr>
              <p:cNvSpPr txBox="1"/>
              <p:nvPr/>
            </p:nvSpPr>
            <p:spPr>
              <a:xfrm>
                <a:off x="3619000" y="2459850"/>
                <a:ext cx="1797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Concerts</a:t>
                </a:r>
                <a:endParaRPr lang="en-US" sz="2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441ED-7C17-0A38-0D28-2D740A99ED24}"/>
                  </a:ext>
                </a:extLst>
              </p:cNvPr>
              <p:cNvSpPr txBox="1"/>
              <p:nvPr/>
            </p:nvSpPr>
            <p:spPr>
              <a:xfrm>
                <a:off x="5196617" y="3336949"/>
                <a:ext cx="170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Carnival</a:t>
                </a:r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A021E0-C19D-1A02-0FBE-0A1D52DA873A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Talent</a:t>
                </a:r>
              </a:p>
              <a:p>
                <a:pPr algn="ctr"/>
                <a:r>
                  <a:rPr lang="en-US" sz="2800" dirty="0"/>
                  <a:t>Show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2E7FBE-FA4E-75C5-8675-58F6BB3D0133}"/>
                  </a:ext>
                </a:extLst>
              </p:cNvPr>
              <p:cNvSpPr txBox="1"/>
              <p:nvPr/>
            </p:nvSpPr>
            <p:spPr>
              <a:xfrm>
                <a:off x="5307867" y="4910086"/>
                <a:ext cx="1504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Haunted</a:t>
                </a:r>
              </a:p>
              <a:p>
                <a:pPr algn="ctr"/>
                <a:r>
                  <a:rPr lang="en-US" sz="2400" dirty="0"/>
                  <a:t>House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9F1839-C038-B904-3707-9141538E7A85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Casino</a:t>
                </a:r>
              </a:p>
              <a:p>
                <a:pPr algn="ctr"/>
                <a:r>
                  <a:rPr lang="en-US" sz="2800" dirty="0"/>
                  <a:t>Night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CE47D6-1C63-158B-D36B-8E1775E85F79}"/>
                  </a:ext>
                </a:extLst>
              </p:cNvPr>
              <p:cNvSpPr txBox="1"/>
              <p:nvPr/>
            </p:nvSpPr>
            <p:spPr>
              <a:xfrm>
                <a:off x="6651568" y="2521597"/>
                <a:ext cx="1801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Tournaments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7909F5-0D29-8CBE-C2B0-4D87DDDA8230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Fun </a:t>
                </a:r>
              </a:p>
              <a:p>
                <a:pPr algn="ctr"/>
                <a:r>
                  <a:rPr lang="en-US" sz="2000" dirty="0"/>
                  <a:t>Run</a:t>
                </a:r>
              </a:p>
              <a:p>
                <a:pPr algn="ctr"/>
                <a:r>
                  <a:rPr lang="en-US" sz="2000" dirty="0"/>
                  <a:t>Race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C845425-A08F-4852-9CC5-2359C693108F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Field</a:t>
                </a:r>
              </a:p>
              <a:p>
                <a:pPr algn="ctr"/>
                <a:r>
                  <a:rPr lang="en-US" sz="2400" dirty="0"/>
                  <a:t>Day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0B394-586B-09B3-1A35-0E6EC6685194}"/>
                  </a:ext>
                </a:extLst>
              </p:cNvPr>
              <p:cNvSpPr txBox="1"/>
              <p:nvPr/>
            </p:nvSpPr>
            <p:spPr>
              <a:xfrm>
                <a:off x="8372827" y="4759728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Dinner</a:t>
                </a:r>
              </a:p>
              <a:p>
                <a:pPr algn="ctr"/>
                <a:r>
                  <a:rPr lang="en-US" sz="2000" dirty="0"/>
                  <a:t>&amp;</a:t>
                </a:r>
              </a:p>
              <a:p>
                <a:pPr algn="ctr"/>
                <a:r>
                  <a:rPr lang="en-US" sz="2000" dirty="0"/>
                  <a:t>Auction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26C23F-ED3A-410D-ADF6-C8C6B3271B11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Cook-</a:t>
                </a:r>
              </a:p>
              <a:p>
                <a:pPr algn="ctr"/>
                <a:r>
                  <a:rPr lang="en-US" sz="2800" dirty="0"/>
                  <a:t>Off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582A30-3CF3-105F-7FC8-852DA28D2F31}"/>
                </a:ext>
              </a:extLst>
            </p:cNvPr>
            <p:cNvSpPr txBox="1"/>
            <p:nvPr/>
          </p:nvSpPr>
          <p:spPr>
            <a:xfrm>
              <a:off x="5830752" y="-8339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Events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DD60D66-D91B-AE14-6691-FABFF84F41D9}"/>
              </a:ext>
            </a:extLst>
          </p:cNvPr>
          <p:cNvGrpSpPr/>
          <p:nvPr/>
        </p:nvGrpSpPr>
        <p:grpSpPr>
          <a:xfrm>
            <a:off x="-10451796" y="-119543"/>
            <a:ext cx="12353925" cy="7097086"/>
            <a:chOff x="847963" y="-167168"/>
            <a:chExt cx="12353925" cy="70970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049975-5C1C-65C1-C625-AF01C753BFC6}"/>
                </a:ext>
              </a:extLst>
            </p:cNvPr>
            <p:cNvGrpSpPr/>
            <p:nvPr/>
          </p:nvGrpSpPr>
          <p:grpSpPr>
            <a:xfrm>
              <a:off x="847963" y="-167168"/>
              <a:ext cx="12353925" cy="7097086"/>
              <a:chOff x="-9614592" y="-119543"/>
              <a:chExt cx="12353925" cy="709708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8E4E-51C1-10E8-A32C-06846AA7F695}"/>
                  </a:ext>
                </a:extLst>
              </p:cNvPr>
              <p:cNvSpPr/>
              <p:nvPr/>
            </p:nvSpPr>
            <p:spPr>
              <a:xfrm>
                <a:off x="-9614592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C147C2-4734-F6B5-85C3-8460D34ED48B}"/>
                  </a:ext>
                </a:extLst>
              </p:cNvPr>
              <p:cNvSpPr/>
              <p:nvPr/>
            </p:nvSpPr>
            <p:spPr>
              <a:xfrm>
                <a:off x="2415483" y="2530686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30A9ACDB-9545-9DDD-AE3F-956929260703}"/>
                </a:ext>
              </a:extLst>
            </p:cNvPr>
            <p:cNvSpPr/>
            <p:nvPr/>
          </p:nvSpPr>
          <p:spPr>
            <a:xfrm>
              <a:off x="3914274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934C5A36-5EB9-A9AB-7FDF-D50482672A68}"/>
                </a:ext>
              </a:extLst>
            </p:cNvPr>
            <p:cNvSpPr/>
            <p:nvPr/>
          </p:nvSpPr>
          <p:spPr>
            <a:xfrm>
              <a:off x="5413185" y="299765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593FF419-E079-D89D-B548-D6D8819145EC}"/>
                </a:ext>
              </a:extLst>
            </p:cNvPr>
            <p:cNvSpPr/>
            <p:nvPr/>
          </p:nvSpPr>
          <p:spPr>
            <a:xfrm>
              <a:off x="3914274" y="387775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55D589F2-8AFE-65A0-0EA9-EB33A32D3D4D}"/>
                </a:ext>
              </a:extLst>
            </p:cNvPr>
            <p:cNvSpPr/>
            <p:nvPr/>
          </p:nvSpPr>
          <p:spPr>
            <a:xfrm>
              <a:off x="5413185" y="4725980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4258CC1-FDEF-5F8A-F1B5-7CDC2BB6C60B}"/>
                </a:ext>
              </a:extLst>
            </p:cNvPr>
            <p:cNvSpPr/>
            <p:nvPr/>
          </p:nvSpPr>
          <p:spPr>
            <a:xfrm>
              <a:off x="6927772" y="3889785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E14E5A18-FA52-B4E3-6E8D-63F6A61C5F42}"/>
                </a:ext>
              </a:extLst>
            </p:cNvPr>
            <p:cNvSpPr/>
            <p:nvPr/>
          </p:nvSpPr>
          <p:spPr>
            <a:xfrm>
              <a:off x="6918166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18267536-A818-38EE-EA75-F86A28975773}"/>
                </a:ext>
              </a:extLst>
            </p:cNvPr>
            <p:cNvSpPr/>
            <p:nvPr/>
          </p:nvSpPr>
          <p:spPr>
            <a:xfrm>
              <a:off x="8436995" y="300798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BB9B59F3-D2E6-14C4-2CA7-C730747A37DF}"/>
                </a:ext>
              </a:extLst>
            </p:cNvPr>
            <p:cNvSpPr/>
            <p:nvPr/>
          </p:nvSpPr>
          <p:spPr>
            <a:xfrm>
              <a:off x="8417272" y="4760288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45D28F32-4633-42E1-E709-0246691BFF76}"/>
                </a:ext>
              </a:extLst>
            </p:cNvPr>
            <p:cNvSpPr/>
            <p:nvPr/>
          </p:nvSpPr>
          <p:spPr>
            <a:xfrm>
              <a:off x="9939550" y="392409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C724FF2-5602-99E4-0414-E8B236089665}"/>
                </a:ext>
              </a:extLst>
            </p:cNvPr>
            <p:cNvSpPr/>
            <p:nvPr/>
          </p:nvSpPr>
          <p:spPr>
            <a:xfrm>
              <a:off x="9939550" y="2199632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46E82B-2C10-DBE9-331C-4BE08A1950C1}"/>
                </a:ext>
              </a:extLst>
            </p:cNvPr>
            <p:cNvSpPr txBox="1"/>
            <p:nvPr/>
          </p:nvSpPr>
          <p:spPr>
            <a:xfrm>
              <a:off x="3934965" y="2535420"/>
              <a:ext cx="179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Bingo</a:t>
              </a:r>
            </a:p>
            <a:p>
              <a:pPr algn="ctr"/>
              <a:r>
                <a:rPr lang="en-US" sz="2800" dirty="0"/>
                <a:t>Night</a:t>
              </a:r>
              <a:endParaRPr lang="en-US" sz="2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311AA7-354F-906F-727D-A8C7AB305BD1}"/>
                </a:ext>
              </a:extLst>
            </p:cNvPr>
            <p:cNvSpPr txBox="1"/>
            <p:nvPr/>
          </p:nvSpPr>
          <p:spPr>
            <a:xfrm>
              <a:off x="5511407" y="3156311"/>
              <a:ext cx="17009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Paint</a:t>
              </a:r>
            </a:p>
            <a:p>
              <a:pPr algn="ctr"/>
              <a:r>
                <a:rPr lang="en-US" sz="2800" dirty="0"/>
                <a:t>&amp;</a:t>
              </a:r>
            </a:p>
            <a:p>
              <a:pPr algn="ctr"/>
              <a:r>
                <a:rPr lang="en-US" sz="2800" dirty="0"/>
                <a:t>Sip</a:t>
              </a:r>
              <a:endParaRPr lang="en-US" sz="20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95A68B-652C-7450-485E-89933ED9BEC4}"/>
                </a:ext>
              </a:extLst>
            </p:cNvPr>
            <p:cNvSpPr txBox="1"/>
            <p:nvPr/>
          </p:nvSpPr>
          <p:spPr>
            <a:xfrm>
              <a:off x="4190981" y="4033482"/>
              <a:ext cx="14076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Family</a:t>
              </a:r>
            </a:p>
            <a:p>
              <a:pPr algn="ctr"/>
              <a:r>
                <a:rPr lang="en-US" sz="2800" dirty="0"/>
                <a:t>Game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6576C0-E366-AB23-6368-E43A3ABF8467}"/>
                </a:ext>
              </a:extLst>
            </p:cNvPr>
            <p:cNvSpPr txBox="1"/>
            <p:nvPr/>
          </p:nvSpPr>
          <p:spPr>
            <a:xfrm>
              <a:off x="5612667" y="4947289"/>
              <a:ext cx="1504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Make</a:t>
              </a:r>
            </a:p>
            <a:p>
              <a:pPr algn="ctr"/>
              <a:r>
                <a:rPr lang="en-US" sz="2400" dirty="0"/>
                <a:t>&amp;</a:t>
              </a:r>
            </a:p>
            <a:p>
              <a:pPr algn="ctr"/>
              <a:r>
                <a:rPr lang="en-US" sz="2400" dirty="0"/>
                <a:t>Take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554994-8669-67E9-D058-5D1B4298475D}"/>
                </a:ext>
              </a:extLst>
            </p:cNvPr>
            <p:cNvSpPr txBox="1"/>
            <p:nvPr/>
          </p:nvSpPr>
          <p:spPr>
            <a:xfrm>
              <a:off x="7168404" y="4283235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Penny</a:t>
              </a:r>
            </a:p>
            <a:p>
              <a:pPr algn="ctr"/>
              <a:r>
                <a:rPr lang="en-US" sz="2800" dirty="0"/>
                <a:t>Wars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F7AF78-BFF2-C549-5561-E80C60AE0432}"/>
                </a:ext>
              </a:extLst>
            </p:cNvPr>
            <p:cNvSpPr txBox="1"/>
            <p:nvPr/>
          </p:nvSpPr>
          <p:spPr>
            <a:xfrm>
              <a:off x="6956368" y="2826397"/>
              <a:ext cx="1801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A-Thons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19B4B5-4F41-A13A-AE68-3290A06A1D6B}"/>
                </a:ext>
              </a:extLst>
            </p:cNvPr>
            <p:cNvSpPr txBox="1"/>
            <p:nvPr/>
          </p:nvSpPr>
          <p:spPr>
            <a:xfrm>
              <a:off x="8670763" y="3476989"/>
              <a:ext cx="140769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Trivia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55F7-8269-308C-F347-F61815BB58B7}"/>
                </a:ext>
              </a:extLst>
            </p:cNvPr>
            <p:cNvSpPr txBox="1"/>
            <p:nvPr/>
          </p:nvSpPr>
          <p:spPr>
            <a:xfrm>
              <a:off x="10180182" y="2620329"/>
              <a:ext cx="1407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Movie</a:t>
              </a:r>
            </a:p>
            <a:p>
              <a:pPr algn="ctr"/>
              <a:r>
                <a:rPr lang="en-US" sz="2400" dirty="0"/>
                <a:t>Night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14CD9A-C471-AF03-3DB0-62C0E32F7252}"/>
                </a:ext>
              </a:extLst>
            </p:cNvPr>
            <p:cNvSpPr txBox="1"/>
            <p:nvPr/>
          </p:nvSpPr>
          <p:spPr>
            <a:xfrm>
              <a:off x="8677627" y="5107351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Petting</a:t>
              </a:r>
            </a:p>
            <a:p>
              <a:pPr algn="ctr"/>
              <a:r>
                <a:rPr lang="en-US" sz="2800" dirty="0"/>
                <a:t>Zoo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B86C2E-C97A-A973-AF99-395538A61011}"/>
                </a:ext>
              </a:extLst>
            </p:cNvPr>
            <p:cNvSpPr txBox="1"/>
            <p:nvPr/>
          </p:nvSpPr>
          <p:spPr>
            <a:xfrm>
              <a:off x="10049134" y="4420990"/>
              <a:ext cx="170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Karaoke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C371D3-A32E-966B-5B33-41B0083179D2}"/>
                </a:ext>
              </a:extLst>
            </p:cNvPr>
            <p:cNvSpPr txBox="1"/>
            <p:nvPr/>
          </p:nvSpPr>
          <p:spPr>
            <a:xfrm>
              <a:off x="5983152" y="144061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Activities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9E4A3F3-C535-E8D7-84D1-A328BE361128}"/>
              </a:ext>
            </a:extLst>
          </p:cNvPr>
          <p:cNvGrpSpPr/>
          <p:nvPr/>
        </p:nvGrpSpPr>
        <p:grpSpPr>
          <a:xfrm>
            <a:off x="-10728082" y="-119543"/>
            <a:ext cx="12325350" cy="7097086"/>
            <a:chOff x="809956" y="-167168"/>
            <a:chExt cx="12325350" cy="70970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FC638-6C74-1C7B-D275-72083E0C02D4}"/>
                </a:ext>
              </a:extLst>
            </p:cNvPr>
            <p:cNvGrpSpPr/>
            <p:nvPr/>
          </p:nvGrpSpPr>
          <p:grpSpPr>
            <a:xfrm>
              <a:off x="809956" y="-167168"/>
              <a:ext cx="12325350" cy="7097086"/>
              <a:chOff x="-10057549" y="-119543"/>
              <a:chExt cx="12325350" cy="709708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4058F66-CA09-7E9D-E783-55A6BB4A8401}"/>
                  </a:ext>
                </a:extLst>
              </p:cNvPr>
              <p:cNvSpPr/>
              <p:nvPr/>
            </p:nvSpPr>
            <p:spPr>
              <a:xfrm>
                <a:off x="-10057549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220968-3243-AEB6-FB90-C805EE0ACA6F}"/>
                  </a:ext>
                </a:extLst>
              </p:cNvPr>
              <p:cNvSpPr/>
              <p:nvPr/>
            </p:nvSpPr>
            <p:spPr>
              <a:xfrm>
                <a:off x="1943951" y="3376929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2540B2A3-435F-E621-D392-BCD3B97553B4}"/>
                </a:ext>
              </a:extLst>
            </p:cNvPr>
            <p:cNvSpPr/>
            <p:nvPr/>
          </p:nvSpPr>
          <p:spPr>
            <a:xfrm>
              <a:off x="4066674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F4CE431-FFDF-EA25-7D8F-19FE845E7515}"/>
                </a:ext>
              </a:extLst>
            </p:cNvPr>
            <p:cNvSpPr/>
            <p:nvPr/>
          </p:nvSpPr>
          <p:spPr>
            <a:xfrm>
              <a:off x="5575110" y="31786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58CDBC45-4320-F257-D34B-9709BC489AFA}"/>
                </a:ext>
              </a:extLst>
            </p:cNvPr>
            <p:cNvSpPr/>
            <p:nvPr/>
          </p:nvSpPr>
          <p:spPr>
            <a:xfrm>
              <a:off x="4066674" y="403015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AB2B178-77A6-6E4E-BE61-1762C4A4D39E}"/>
                </a:ext>
              </a:extLst>
            </p:cNvPr>
            <p:cNvSpPr/>
            <p:nvPr/>
          </p:nvSpPr>
          <p:spPr>
            <a:xfrm>
              <a:off x="5565585" y="4878380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4508C7B9-2091-C928-A00E-B20ECDAED7EC}"/>
                </a:ext>
              </a:extLst>
            </p:cNvPr>
            <p:cNvSpPr/>
            <p:nvPr/>
          </p:nvSpPr>
          <p:spPr>
            <a:xfrm>
              <a:off x="7080172" y="4042185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D99D571C-558A-A341-FE38-7D68B6FDDC72}"/>
                </a:ext>
              </a:extLst>
            </p:cNvPr>
            <p:cNvSpPr/>
            <p:nvPr/>
          </p:nvSpPr>
          <p:spPr>
            <a:xfrm>
              <a:off x="7070566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2D4FCA18-C194-C0E4-7047-5053B03673F5}"/>
                </a:ext>
              </a:extLst>
            </p:cNvPr>
            <p:cNvSpPr/>
            <p:nvPr/>
          </p:nvSpPr>
          <p:spPr>
            <a:xfrm>
              <a:off x="8589395" y="3198487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8B6A4392-625E-1337-D5AE-00CC6F5678AB}"/>
                </a:ext>
              </a:extLst>
            </p:cNvPr>
            <p:cNvSpPr/>
            <p:nvPr/>
          </p:nvSpPr>
          <p:spPr>
            <a:xfrm>
              <a:off x="8569672" y="4912688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6D1D4273-4CB3-A74D-F27A-468B3A46D6BF}"/>
                </a:ext>
              </a:extLst>
            </p:cNvPr>
            <p:cNvSpPr/>
            <p:nvPr/>
          </p:nvSpPr>
          <p:spPr>
            <a:xfrm>
              <a:off x="10091950" y="407649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00B7E990-94A8-9BFA-6E4C-DB6F944CECED}"/>
                </a:ext>
              </a:extLst>
            </p:cNvPr>
            <p:cNvSpPr/>
            <p:nvPr/>
          </p:nvSpPr>
          <p:spPr>
            <a:xfrm>
              <a:off x="10091950" y="23520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29380A-B8F7-3372-CDD4-0C5D2924CF42}"/>
                </a:ext>
              </a:extLst>
            </p:cNvPr>
            <p:cNvSpPr txBox="1"/>
            <p:nvPr/>
          </p:nvSpPr>
          <p:spPr>
            <a:xfrm>
              <a:off x="4126598" y="2850940"/>
              <a:ext cx="17976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Calander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4633C5-E9D9-B401-9C6B-CE23CC76B165}"/>
                </a:ext>
              </a:extLst>
            </p:cNvPr>
            <p:cNvSpPr txBox="1"/>
            <p:nvPr/>
          </p:nvSpPr>
          <p:spPr>
            <a:xfrm>
              <a:off x="5673332" y="3518102"/>
              <a:ext cx="17009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Volunteer</a:t>
              </a:r>
            </a:p>
            <a:p>
              <a:pPr algn="ctr"/>
              <a:r>
                <a:rPr lang="en-US" sz="2400" dirty="0"/>
                <a:t>At</a:t>
              </a:r>
            </a:p>
            <a:p>
              <a:pPr algn="ctr"/>
              <a:r>
                <a:rPr lang="en-US" sz="2400" dirty="0"/>
                <a:t>Events</a:t>
              </a:r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C5EBD8-9B28-DCB7-7A60-93C6FC9999FD}"/>
                </a:ext>
              </a:extLst>
            </p:cNvPr>
            <p:cNvSpPr txBox="1"/>
            <p:nvPr/>
          </p:nvSpPr>
          <p:spPr>
            <a:xfrm>
              <a:off x="4343381" y="4368036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</a:t>
              </a:r>
            </a:p>
            <a:p>
              <a:pPr algn="ctr"/>
              <a:r>
                <a:rPr lang="en-US" sz="2800" dirty="0"/>
                <a:t>Wash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F194E8-E7A7-9F69-7FBE-BF643B873026}"/>
                </a:ext>
              </a:extLst>
            </p:cNvPr>
            <p:cNvSpPr txBox="1"/>
            <p:nvPr/>
          </p:nvSpPr>
          <p:spPr>
            <a:xfrm>
              <a:off x="5736463" y="5243483"/>
              <a:ext cx="1588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Pancake</a:t>
              </a:r>
            </a:p>
            <a:p>
              <a:pPr algn="ctr"/>
              <a:r>
                <a:rPr lang="en-US" sz="2400" dirty="0"/>
                <a:t>Breakfast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3A3138E-2F3E-2EDD-079B-FCE1264D96DE}"/>
                </a:ext>
              </a:extLst>
            </p:cNvPr>
            <p:cNvSpPr txBox="1"/>
            <p:nvPr/>
          </p:nvSpPr>
          <p:spPr>
            <a:xfrm>
              <a:off x="7188180" y="4465961"/>
              <a:ext cx="1645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Yard</a:t>
              </a:r>
            </a:p>
            <a:p>
              <a:pPr algn="ctr"/>
              <a:r>
                <a:rPr lang="en-US" sz="2000" dirty="0"/>
                <a:t>Sale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F537049-FB70-A03F-D4F8-076363987014}"/>
                </a:ext>
              </a:extLst>
            </p:cNvPr>
            <p:cNvSpPr txBox="1"/>
            <p:nvPr/>
          </p:nvSpPr>
          <p:spPr>
            <a:xfrm>
              <a:off x="7070566" y="2730260"/>
              <a:ext cx="1960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Serve At</a:t>
              </a:r>
            </a:p>
            <a:p>
              <a:pPr algn="ctr"/>
              <a:r>
                <a:rPr lang="en-US" sz="2000" dirty="0"/>
                <a:t>Restaurants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96B098C-230B-168D-3DE1-A6082D51BFD7}"/>
                </a:ext>
              </a:extLst>
            </p:cNvPr>
            <p:cNvSpPr txBox="1"/>
            <p:nvPr/>
          </p:nvSpPr>
          <p:spPr>
            <a:xfrm>
              <a:off x="8613217" y="362869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Flamingo</a:t>
              </a:r>
            </a:p>
            <a:p>
              <a:pPr algn="ctr"/>
              <a:r>
                <a:rPr lang="en-US" sz="2400" dirty="0"/>
                <a:t>Yards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F0FD83-D2D0-64B7-1C66-B9383B7B0869}"/>
                </a:ext>
              </a:extLst>
            </p:cNvPr>
            <p:cNvSpPr txBox="1"/>
            <p:nvPr/>
          </p:nvSpPr>
          <p:spPr>
            <a:xfrm>
              <a:off x="10342888" y="2639575"/>
              <a:ext cx="1407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Sports</a:t>
              </a:r>
            </a:p>
            <a:p>
              <a:pPr algn="ctr"/>
              <a:r>
                <a:rPr lang="en-US" sz="2400" dirty="0"/>
                <a:t>Yard</a:t>
              </a:r>
            </a:p>
            <a:p>
              <a:pPr algn="ctr"/>
              <a:r>
                <a:rPr lang="en-US" sz="2400" dirty="0"/>
                <a:t>Signs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0CC969-ACC4-2C99-2C02-98944D19B69E}"/>
                </a:ext>
              </a:extLst>
            </p:cNvPr>
            <p:cNvSpPr txBox="1"/>
            <p:nvPr/>
          </p:nvSpPr>
          <p:spPr>
            <a:xfrm>
              <a:off x="8677305" y="5410903"/>
              <a:ext cx="17143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Traveling</a:t>
              </a:r>
            </a:p>
            <a:p>
              <a:pPr algn="ctr"/>
              <a:r>
                <a:rPr lang="en-US" sz="2800" dirty="0"/>
                <a:t>Toilet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6C24FE-BDC6-7F28-222B-1BD3FDCBF16E}"/>
                </a:ext>
              </a:extLst>
            </p:cNvPr>
            <p:cNvSpPr txBox="1"/>
            <p:nvPr/>
          </p:nvSpPr>
          <p:spPr>
            <a:xfrm>
              <a:off x="10201534" y="4573390"/>
              <a:ext cx="1707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Cookbook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DFF206-7F54-F7F7-17B6-377ED87D716C}"/>
                </a:ext>
              </a:extLst>
            </p:cNvPr>
            <p:cNvSpPr txBox="1"/>
            <p:nvPr/>
          </p:nvSpPr>
          <p:spPr>
            <a:xfrm>
              <a:off x="5349017" y="-136658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Community</a:t>
              </a:r>
            </a:p>
            <a:p>
              <a:r>
                <a:rPr lang="en-US" sz="7200" b="1" dirty="0"/>
                <a:t>Involvement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6AFC05-CCF7-3205-28B8-054428AFA52E}"/>
              </a:ext>
            </a:extLst>
          </p:cNvPr>
          <p:cNvGrpSpPr/>
          <p:nvPr/>
        </p:nvGrpSpPr>
        <p:grpSpPr>
          <a:xfrm>
            <a:off x="-11060710" y="-119543"/>
            <a:ext cx="12381027" cy="7097086"/>
            <a:chOff x="819686" y="-167168"/>
            <a:chExt cx="12381027" cy="70970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F2373C-F3EB-400A-4A6D-3CDF8B0EDCCB}"/>
                </a:ext>
              </a:extLst>
            </p:cNvPr>
            <p:cNvGrpSpPr/>
            <p:nvPr/>
          </p:nvGrpSpPr>
          <p:grpSpPr>
            <a:xfrm>
              <a:off x="819686" y="-167168"/>
              <a:ext cx="12381027" cy="7097086"/>
              <a:chOff x="-10500506" y="-119543"/>
              <a:chExt cx="12381027" cy="70970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61120D-3CD1-B851-9F5B-160AE09276A4}"/>
                  </a:ext>
                </a:extLst>
              </p:cNvPr>
              <p:cNvSpPr/>
              <p:nvPr/>
            </p:nvSpPr>
            <p:spPr>
              <a:xfrm>
                <a:off x="-10500506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36BD72A-7C84-0C47-7756-61A5BE27694A}"/>
                  </a:ext>
                </a:extLst>
              </p:cNvPr>
              <p:cNvSpPr/>
              <p:nvPr/>
            </p:nvSpPr>
            <p:spPr>
              <a:xfrm>
                <a:off x="1556671" y="4223172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DA84E5C-7CDF-183B-10A6-0DECD3C05F12}"/>
                </a:ext>
              </a:extLst>
            </p:cNvPr>
            <p:cNvSpPr/>
            <p:nvPr/>
          </p:nvSpPr>
          <p:spPr>
            <a:xfrm>
              <a:off x="4209331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0E77DA05-8375-07E9-B875-E0428BAED9EA}"/>
                </a:ext>
              </a:extLst>
            </p:cNvPr>
            <p:cNvSpPr/>
            <p:nvPr/>
          </p:nvSpPr>
          <p:spPr>
            <a:xfrm>
              <a:off x="6250639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1654FF88-2693-51B7-942F-BFB4829301B0}"/>
                </a:ext>
              </a:extLst>
            </p:cNvPr>
            <p:cNvSpPr/>
            <p:nvPr/>
          </p:nvSpPr>
          <p:spPr>
            <a:xfrm>
              <a:off x="8291947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780E87E2-DFDC-7D1C-2BB2-64B7F9D6F9E7}"/>
                </a:ext>
              </a:extLst>
            </p:cNvPr>
            <p:cNvSpPr/>
            <p:nvPr/>
          </p:nvSpPr>
          <p:spPr>
            <a:xfrm>
              <a:off x="10333254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09035CA-5212-E570-0EB2-D70FB14583B7}"/>
                </a:ext>
              </a:extLst>
            </p:cNvPr>
            <p:cNvSpPr txBox="1"/>
            <p:nvPr/>
          </p:nvSpPr>
          <p:spPr>
            <a:xfrm>
              <a:off x="4258892" y="3367568"/>
              <a:ext cx="1797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Send out</a:t>
              </a:r>
            </a:p>
            <a:p>
              <a:pPr algn="ctr"/>
              <a:r>
                <a:rPr lang="en-US" sz="2000" dirty="0"/>
                <a:t>Donation Request Letter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F59B994-86E5-5D9D-993D-FE598D0B0BFF}"/>
                </a:ext>
              </a:extLst>
            </p:cNvPr>
            <p:cNvSpPr txBox="1"/>
            <p:nvPr/>
          </p:nvSpPr>
          <p:spPr>
            <a:xfrm>
              <a:off x="6378008" y="3260480"/>
              <a:ext cx="17009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Ask</a:t>
              </a:r>
            </a:p>
            <a:p>
              <a:pPr algn="ctr"/>
              <a:r>
                <a:rPr lang="en-US" sz="2000" dirty="0"/>
                <a:t>Businesses</a:t>
              </a:r>
            </a:p>
            <a:p>
              <a:pPr algn="ctr"/>
              <a:r>
                <a:rPr lang="en-US" sz="2000" dirty="0"/>
                <a:t>For</a:t>
              </a:r>
            </a:p>
            <a:p>
              <a:pPr algn="ctr"/>
              <a:r>
                <a:rPr lang="en-US" sz="2000" dirty="0"/>
                <a:t>Donations</a:t>
              </a:r>
              <a:endParaRPr lang="en-US" sz="16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0D47E17-7BCD-B348-E0F8-38FD9C2A97E8}"/>
                </a:ext>
              </a:extLst>
            </p:cNvPr>
            <p:cNvSpPr txBox="1"/>
            <p:nvPr/>
          </p:nvSpPr>
          <p:spPr>
            <a:xfrm>
              <a:off x="8261199" y="3462887"/>
              <a:ext cx="1960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Apply</a:t>
              </a:r>
            </a:p>
            <a:p>
              <a:pPr algn="ctr"/>
              <a:r>
                <a:rPr lang="en-US" sz="2400" dirty="0"/>
                <a:t>For</a:t>
              </a:r>
            </a:p>
            <a:p>
              <a:pPr algn="ctr"/>
              <a:r>
                <a:rPr lang="en-US" sz="2400" dirty="0"/>
                <a:t>Grants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E424F0E-170A-1495-A188-20BD4BC4F0AF}"/>
                </a:ext>
              </a:extLst>
            </p:cNvPr>
            <p:cNvSpPr txBox="1"/>
            <p:nvPr/>
          </p:nvSpPr>
          <p:spPr>
            <a:xfrm>
              <a:off x="10357076" y="359143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Corporate</a:t>
              </a:r>
            </a:p>
            <a:p>
              <a:pPr algn="ctr"/>
              <a:r>
                <a:rPr lang="en-US" sz="2400" dirty="0"/>
                <a:t>Matching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81B57D-F7F6-93B0-7FFA-DB42B87A09BD}"/>
                </a:ext>
              </a:extLst>
            </p:cNvPr>
            <p:cNvSpPr txBox="1"/>
            <p:nvPr/>
          </p:nvSpPr>
          <p:spPr>
            <a:xfrm>
              <a:off x="5501417" y="15742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Corporate/</a:t>
              </a:r>
            </a:p>
            <a:p>
              <a:r>
                <a:rPr lang="en-US" sz="7200" b="1" dirty="0"/>
                <a:t>Donations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FB7EB4D-D44F-8B4B-6BEC-387771CB1641}"/>
              </a:ext>
            </a:extLst>
          </p:cNvPr>
          <p:cNvGrpSpPr/>
          <p:nvPr/>
        </p:nvGrpSpPr>
        <p:grpSpPr>
          <a:xfrm>
            <a:off x="-13583867" y="-119543"/>
            <a:ext cx="14571556" cy="7097086"/>
            <a:chOff x="-12580760" y="-119543"/>
            <a:chExt cx="14571556" cy="70970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F2FFAA-85A2-7576-0789-035DBA4DF2DA}"/>
                </a:ext>
              </a:extLst>
            </p:cNvPr>
            <p:cNvGrpSpPr/>
            <p:nvPr/>
          </p:nvGrpSpPr>
          <p:grpSpPr>
            <a:xfrm>
              <a:off x="-12580760" y="-119543"/>
              <a:ext cx="14571556" cy="7097086"/>
              <a:chOff x="-10943463" y="-119543"/>
              <a:chExt cx="12409141" cy="709708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2EA3E8-4979-CE8E-CCBA-EBD94EE0F9B8}"/>
                  </a:ext>
                </a:extLst>
              </p:cNvPr>
              <p:cNvSpPr/>
              <p:nvPr/>
            </p:nvSpPr>
            <p:spPr>
              <a:xfrm>
                <a:off x="-10943463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E0DDDAB-C745-E45C-295E-27ADF1413EDB}"/>
                  </a:ext>
                </a:extLst>
              </p:cNvPr>
              <p:cNvSpPr/>
              <p:nvPr/>
            </p:nvSpPr>
            <p:spPr>
              <a:xfrm>
                <a:off x="1141828" y="5069413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5B54DD-268B-9250-B447-7E67E8AEA6C1}"/>
                </a:ext>
              </a:extLst>
            </p:cNvPr>
            <p:cNvSpPr txBox="1"/>
            <p:nvPr/>
          </p:nvSpPr>
          <p:spPr>
            <a:xfrm>
              <a:off x="-6545934" y="1136225"/>
              <a:ext cx="52197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The </a:t>
              </a:r>
              <a:r>
                <a:rPr lang="en-US" sz="6000" b="1" dirty="0" err="1"/>
                <a:t>Fundraing</a:t>
              </a:r>
              <a:endParaRPr lang="en-US" sz="6000" b="1" dirty="0"/>
            </a:p>
            <a:p>
              <a:r>
                <a:rPr lang="en-US" sz="6000" b="1" dirty="0"/>
                <a:t>Possibilities</a:t>
              </a:r>
            </a:p>
            <a:p>
              <a:r>
                <a:rPr lang="en-US" sz="6000" b="1" dirty="0"/>
                <a:t>Are</a:t>
              </a:r>
            </a:p>
            <a:p>
              <a:r>
                <a:rPr lang="en-US" sz="6000" b="1" dirty="0"/>
                <a:t>Endless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190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D0B56D26-E6B6-5118-1DA5-18FF72EEE418}"/>
              </a:ext>
            </a:extLst>
          </p:cNvPr>
          <p:cNvSpPr txBox="1"/>
          <p:nvPr/>
        </p:nvSpPr>
        <p:spPr>
          <a:xfrm>
            <a:off x="5972175" y="1536174"/>
            <a:ext cx="521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Types of Fundraising and Examples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3A002-C9EF-4C79-B33D-DF71A77C9A93}"/>
              </a:ext>
            </a:extLst>
          </p:cNvPr>
          <p:cNvGrpSpPr/>
          <p:nvPr/>
        </p:nvGrpSpPr>
        <p:grpSpPr>
          <a:xfrm>
            <a:off x="-247440" y="-119543"/>
            <a:ext cx="12386277" cy="7097086"/>
            <a:chOff x="819982" y="-171614"/>
            <a:chExt cx="12386277" cy="70970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62F25F-5039-DA5D-7FF4-897F241AFBD5}"/>
                </a:ext>
              </a:extLst>
            </p:cNvPr>
            <p:cNvGrpSpPr/>
            <p:nvPr/>
          </p:nvGrpSpPr>
          <p:grpSpPr>
            <a:xfrm>
              <a:off x="819982" y="-171614"/>
              <a:ext cx="12386277" cy="7097086"/>
              <a:chOff x="-8728677" y="-119543"/>
              <a:chExt cx="12386277" cy="7097086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6259F71-4DA0-3CB7-6A6B-92004D69D27B}"/>
                  </a:ext>
                </a:extLst>
              </p:cNvPr>
              <p:cNvSpPr/>
              <p:nvPr/>
            </p:nvSpPr>
            <p:spPr>
              <a:xfrm>
                <a:off x="-8728677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D5F048C-2BBD-AA3B-862C-AC02FBFD1DFD}"/>
                  </a:ext>
                </a:extLst>
              </p:cNvPr>
              <p:cNvSpPr/>
              <p:nvPr/>
            </p:nvSpPr>
            <p:spPr>
              <a:xfrm>
                <a:off x="3333750" y="838200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8DB880-9DE9-4FE2-C680-72CE81431FCD}"/>
                </a:ext>
              </a:extLst>
            </p:cNvPr>
            <p:cNvSpPr txBox="1"/>
            <p:nvPr/>
          </p:nvSpPr>
          <p:spPr>
            <a:xfrm>
              <a:off x="6447982" y="12032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Sales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EA3036-7D92-01AC-42C8-9F55FF21BF73}"/>
                </a:ext>
              </a:extLst>
            </p:cNvPr>
            <p:cNvGrpSpPr/>
            <p:nvPr/>
          </p:nvGrpSpPr>
          <p:grpSpPr>
            <a:xfrm>
              <a:off x="3609474" y="1894832"/>
              <a:ext cx="7914234" cy="4233046"/>
              <a:chOff x="3609474" y="1894832"/>
              <a:chExt cx="7914234" cy="4233046"/>
            </a:xfrm>
          </p:grpSpPr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2E06A683-DC1A-56A3-9BED-6AA9D9D86703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51B3FA00-DBD0-1189-0ED2-CE772D17B356}"/>
                  </a:ext>
                </a:extLst>
              </p:cNvPr>
              <p:cNvSpPr/>
              <p:nvPr/>
            </p:nvSpPr>
            <p:spPr>
              <a:xfrm>
                <a:off x="510838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4B1439B1-3699-3157-BDA3-ADABDBCC16C1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21644EA6-1008-1E94-4727-B2EFFE3DB2F3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FADE6C55-3BCC-BFF4-1490-C5E3B4BA67F6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6D64270E-2105-D6A4-A13C-EB494A4C2914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69D8DB2F-816A-044D-8F0B-EBC76A26C5C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3FEBA0D2-6F54-E62F-3255-CEF119B7BA2B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D848D6E3-B3DE-4FD7-B0C0-7740182CE695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C3ABB6ED-50BE-2E5C-5E9C-F55BBE51D2BC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318379-89C3-1165-C692-A94DCF0973CF}"/>
                  </a:ext>
                </a:extLst>
              </p:cNvPr>
              <p:cNvSpPr txBox="1"/>
              <p:nvPr/>
            </p:nvSpPr>
            <p:spPr>
              <a:xfrm>
                <a:off x="3850106" y="2469417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Raffles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90EAF75-D4F7-34F3-713B-4EC745D718EE}"/>
                  </a:ext>
                </a:extLst>
              </p:cNvPr>
              <p:cNvSpPr txBox="1"/>
              <p:nvPr/>
            </p:nvSpPr>
            <p:spPr>
              <a:xfrm>
                <a:off x="5349017" y="3096637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School</a:t>
                </a:r>
              </a:p>
              <a:p>
                <a:pPr algn="ctr"/>
                <a:r>
                  <a:rPr lang="en-US" sz="2800" dirty="0"/>
                  <a:t>Merch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FC72D-32E3-F1A9-492E-5D5670CABED6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Pizza </a:t>
                </a:r>
              </a:p>
              <a:p>
                <a:pPr algn="ctr"/>
                <a:r>
                  <a:rPr lang="en-US" sz="2800" dirty="0"/>
                  <a:t>Kits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6F5E43-1EE1-CEDE-3779-097FE9563B5C}"/>
                  </a:ext>
                </a:extLst>
              </p:cNvPr>
              <p:cNvSpPr txBox="1"/>
              <p:nvPr/>
            </p:nvSpPr>
            <p:spPr>
              <a:xfrm>
                <a:off x="5349017" y="4814630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Butter</a:t>
                </a:r>
              </a:p>
              <a:p>
                <a:pPr algn="ctr"/>
                <a:r>
                  <a:rPr lang="en-US" sz="2800" dirty="0"/>
                  <a:t>Braids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8F2664-5004-327C-B965-EC8D02B3F4C4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Fruit</a:t>
                </a:r>
              </a:p>
              <a:p>
                <a:pPr algn="ctr"/>
                <a:r>
                  <a:rPr lang="en-US" sz="2800" dirty="0"/>
                  <a:t>Boxes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E7FC5C-BBAD-13CF-3F9F-458FB83BAF37}"/>
                  </a:ext>
                </a:extLst>
              </p:cNvPr>
              <p:cNvSpPr txBox="1"/>
              <p:nvPr/>
            </p:nvSpPr>
            <p:spPr>
              <a:xfrm>
                <a:off x="6863604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Singing</a:t>
                </a:r>
              </a:p>
              <a:p>
                <a:pPr algn="ctr"/>
                <a:r>
                  <a:rPr lang="en-US" sz="2400" dirty="0"/>
                  <a:t>Grams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D86105-905E-825C-3507-ED5AF9724C22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Caramel</a:t>
                </a:r>
              </a:p>
              <a:p>
                <a:pPr algn="ctr"/>
                <a:r>
                  <a:rPr lang="en-US" sz="2000" dirty="0"/>
                  <a:t>Apple</a:t>
                </a:r>
              </a:p>
              <a:p>
                <a:pPr algn="ctr"/>
                <a:r>
                  <a:rPr lang="en-US" sz="2000" dirty="0"/>
                  <a:t>Deliveries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B0DB20-70E0-132E-0FB0-7A58245AEF13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3F947B-9C19-1931-7FB4-3DA78746A219}"/>
                  </a:ext>
                </a:extLst>
              </p:cNvPr>
              <p:cNvSpPr txBox="1"/>
              <p:nvPr/>
            </p:nvSpPr>
            <p:spPr>
              <a:xfrm>
                <a:off x="8372827" y="5030073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Candy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B187AC-2335-81EE-14EB-082522B31938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Pom</a:t>
                </a:r>
              </a:p>
              <a:p>
                <a:pPr algn="ctr"/>
                <a:r>
                  <a:rPr lang="en-US" sz="2800" dirty="0"/>
                  <a:t>Poms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21EBB6-47B8-5D2C-4694-3061A467FC99}"/>
              </a:ext>
            </a:extLst>
          </p:cNvPr>
          <p:cNvGrpSpPr/>
          <p:nvPr/>
        </p:nvGrpSpPr>
        <p:grpSpPr>
          <a:xfrm>
            <a:off x="-448677" y="-119543"/>
            <a:ext cx="12345321" cy="7097086"/>
            <a:chOff x="860938" y="-201319"/>
            <a:chExt cx="12345321" cy="70970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941841-7FF3-6660-F92E-9C17F53045F1}"/>
                </a:ext>
              </a:extLst>
            </p:cNvPr>
            <p:cNvGrpSpPr/>
            <p:nvPr/>
          </p:nvGrpSpPr>
          <p:grpSpPr>
            <a:xfrm>
              <a:off x="860938" y="-201319"/>
              <a:ext cx="12345321" cy="7097086"/>
              <a:chOff x="-9171635" y="-119543"/>
              <a:chExt cx="12345321" cy="709708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31AF827-938D-08A2-A4D8-2A3E021E1B07}"/>
                  </a:ext>
                </a:extLst>
              </p:cNvPr>
              <p:cNvSpPr/>
              <p:nvPr/>
            </p:nvSpPr>
            <p:spPr>
              <a:xfrm>
                <a:off x="-9171635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A30A1F5-803B-424E-CE69-4A0A83C15271}"/>
                  </a:ext>
                </a:extLst>
              </p:cNvPr>
              <p:cNvSpPr/>
              <p:nvPr/>
            </p:nvSpPr>
            <p:spPr>
              <a:xfrm>
                <a:off x="2849836" y="1684443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D175CD-2B89-ACC3-1054-D5C1C67B0FD5}"/>
                </a:ext>
              </a:extLst>
            </p:cNvPr>
            <p:cNvGrpSpPr/>
            <p:nvPr/>
          </p:nvGrpSpPr>
          <p:grpSpPr>
            <a:xfrm>
              <a:off x="3761874" y="2047232"/>
              <a:ext cx="7914234" cy="4233046"/>
              <a:chOff x="3609474" y="1894832"/>
              <a:chExt cx="7914234" cy="4233046"/>
            </a:xfrm>
          </p:grpSpPr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C4E2905C-9465-C9A7-900A-BBFB4C611CE5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77045906-5889-BF6E-364B-85BA93D4EB15}"/>
                  </a:ext>
                </a:extLst>
              </p:cNvPr>
              <p:cNvSpPr/>
              <p:nvPr/>
            </p:nvSpPr>
            <p:spPr>
              <a:xfrm>
                <a:off x="5108385" y="272716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89C53FC4-82ED-A925-DD9B-FB02D5C89ECE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8FA897E4-0A62-B0C6-600B-B2C96A51F170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5AABCCEF-1555-9FD9-4C50-4CA748F3896D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256EA500-E11B-3C6E-E9D5-EA2E9FA21C36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BF60A45B-A3CA-7D42-23C1-B90860AB560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0F4506BE-F85E-F8F3-2E2A-D06E1E431073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6D921A6C-6050-D116-4322-9EBD19C32DE7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EFE3DFD2-C876-7EDC-134A-C7ABF2857D39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145FF54-67AB-E35F-A12C-AC5A58440198}"/>
                  </a:ext>
                </a:extLst>
              </p:cNvPr>
              <p:cNvSpPr txBox="1"/>
              <p:nvPr/>
            </p:nvSpPr>
            <p:spPr>
              <a:xfrm>
                <a:off x="3619000" y="2459850"/>
                <a:ext cx="1797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Concerts</a:t>
                </a:r>
                <a:endParaRPr lang="en-US" sz="2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441ED-7C17-0A38-0D28-2D740A99ED24}"/>
                  </a:ext>
                </a:extLst>
              </p:cNvPr>
              <p:cNvSpPr txBox="1"/>
              <p:nvPr/>
            </p:nvSpPr>
            <p:spPr>
              <a:xfrm>
                <a:off x="5196617" y="3336949"/>
                <a:ext cx="170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Carnival</a:t>
                </a:r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A021E0-C19D-1A02-0FBE-0A1D52DA873A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Talent</a:t>
                </a:r>
              </a:p>
              <a:p>
                <a:pPr algn="ctr"/>
                <a:r>
                  <a:rPr lang="en-US" sz="2800" dirty="0"/>
                  <a:t>Show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2E7FBE-FA4E-75C5-8675-58F6BB3D0133}"/>
                  </a:ext>
                </a:extLst>
              </p:cNvPr>
              <p:cNvSpPr txBox="1"/>
              <p:nvPr/>
            </p:nvSpPr>
            <p:spPr>
              <a:xfrm>
                <a:off x="5307867" y="4910086"/>
                <a:ext cx="1504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Haunted</a:t>
                </a:r>
              </a:p>
              <a:p>
                <a:pPr algn="ctr"/>
                <a:r>
                  <a:rPr lang="en-US" sz="2400" dirty="0"/>
                  <a:t>House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9F1839-C038-B904-3707-9141538E7A85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Casino</a:t>
                </a:r>
              </a:p>
              <a:p>
                <a:pPr algn="ctr"/>
                <a:r>
                  <a:rPr lang="en-US" sz="2800" dirty="0"/>
                  <a:t>Night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CE47D6-1C63-158B-D36B-8E1775E85F79}"/>
                  </a:ext>
                </a:extLst>
              </p:cNvPr>
              <p:cNvSpPr txBox="1"/>
              <p:nvPr/>
            </p:nvSpPr>
            <p:spPr>
              <a:xfrm>
                <a:off x="6651568" y="2521597"/>
                <a:ext cx="1801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Tournaments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7909F5-0D29-8CBE-C2B0-4D87DDDA8230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Fun </a:t>
                </a:r>
              </a:p>
              <a:p>
                <a:pPr algn="ctr"/>
                <a:r>
                  <a:rPr lang="en-US" sz="2000" dirty="0"/>
                  <a:t>Run</a:t>
                </a:r>
              </a:p>
              <a:p>
                <a:pPr algn="ctr"/>
                <a:r>
                  <a:rPr lang="en-US" sz="2000" dirty="0"/>
                  <a:t>Race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C845425-A08F-4852-9CC5-2359C693108F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0B394-586B-09B3-1A35-0E6EC6685194}"/>
                  </a:ext>
                </a:extLst>
              </p:cNvPr>
              <p:cNvSpPr txBox="1"/>
              <p:nvPr/>
            </p:nvSpPr>
            <p:spPr>
              <a:xfrm>
                <a:off x="8372827" y="4759728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Dinner</a:t>
                </a:r>
              </a:p>
              <a:p>
                <a:pPr algn="ctr"/>
                <a:r>
                  <a:rPr lang="en-US" sz="2000" dirty="0"/>
                  <a:t>&amp;</a:t>
                </a:r>
              </a:p>
              <a:p>
                <a:pPr algn="ctr"/>
                <a:r>
                  <a:rPr lang="en-US" sz="2000" dirty="0"/>
                  <a:t>Auction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26C23F-ED3A-410D-ADF6-C8C6B3271B11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Cook-</a:t>
                </a:r>
              </a:p>
              <a:p>
                <a:pPr algn="ctr"/>
                <a:r>
                  <a:rPr lang="en-US" sz="2800" dirty="0"/>
                  <a:t>Off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582A30-3CF3-105F-7FC8-852DA28D2F31}"/>
                </a:ext>
              </a:extLst>
            </p:cNvPr>
            <p:cNvSpPr txBox="1"/>
            <p:nvPr/>
          </p:nvSpPr>
          <p:spPr>
            <a:xfrm>
              <a:off x="5830752" y="-8339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Events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DD60D66-D91B-AE14-6691-FABFF84F41D9}"/>
              </a:ext>
            </a:extLst>
          </p:cNvPr>
          <p:cNvGrpSpPr/>
          <p:nvPr/>
        </p:nvGrpSpPr>
        <p:grpSpPr>
          <a:xfrm>
            <a:off x="-658514" y="-119543"/>
            <a:ext cx="12353925" cy="7097086"/>
            <a:chOff x="847963" y="-167168"/>
            <a:chExt cx="12353925" cy="70970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049975-5C1C-65C1-C625-AF01C753BFC6}"/>
                </a:ext>
              </a:extLst>
            </p:cNvPr>
            <p:cNvGrpSpPr/>
            <p:nvPr/>
          </p:nvGrpSpPr>
          <p:grpSpPr>
            <a:xfrm>
              <a:off x="847963" y="-167168"/>
              <a:ext cx="12353925" cy="7097086"/>
              <a:chOff x="-9614592" y="-119543"/>
              <a:chExt cx="12353925" cy="709708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8E4E-51C1-10E8-A32C-06846AA7F695}"/>
                  </a:ext>
                </a:extLst>
              </p:cNvPr>
              <p:cNvSpPr/>
              <p:nvPr/>
            </p:nvSpPr>
            <p:spPr>
              <a:xfrm>
                <a:off x="-9614592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C147C2-4734-F6B5-85C3-8460D34ED48B}"/>
                  </a:ext>
                </a:extLst>
              </p:cNvPr>
              <p:cNvSpPr/>
              <p:nvPr/>
            </p:nvSpPr>
            <p:spPr>
              <a:xfrm>
                <a:off x="2415483" y="2530686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30A9ACDB-9545-9DDD-AE3F-956929260703}"/>
                </a:ext>
              </a:extLst>
            </p:cNvPr>
            <p:cNvSpPr/>
            <p:nvPr/>
          </p:nvSpPr>
          <p:spPr>
            <a:xfrm>
              <a:off x="3914274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934C5A36-5EB9-A9AB-7FDF-D50482672A68}"/>
                </a:ext>
              </a:extLst>
            </p:cNvPr>
            <p:cNvSpPr/>
            <p:nvPr/>
          </p:nvSpPr>
          <p:spPr>
            <a:xfrm>
              <a:off x="5413185" y="299765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593FF419-E079-D89D-B548-D6D8819145EC}"/>
                </a:ext>
              </a:extLst>
            </p:cNvPr>
            <p:cNvSpPr/>
            <p:nvPr/>
          </p:nvSpPr>
          <p:spPr>
            <a:xfrm>
              <a:off x="3914274" y="387775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55D589F2-8AFE-65A0-0EA9-EB33A32D3D4D}"/>
                </a:ext>
              </a:extLst>
            </p:cNvPr>
            <p:cNvSpPr/>
            <p:nvPr/>
          </p:nvSpPr>
          <p:spPr>
            <a:xfrm>
              <a:off x="5413185" y="4725980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4258CC1-FDEF-5F8A-F1B5-7CDC2BB6C60B}"/>
                </a:ext>
              </a:extLst>
            </p:cNvPr>
            <p:cNvSpPr/>
            <p:nvPr/>
          </p:nvSpPr>
          <p:spPr>
            <a:xfrm>
              <a:off x="6927772" y="3889785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E14E5A18-FA52-B4E3-6E8D-63F6A61C5F42}"/>
                </a:ext>
              </a:extLst>
            </p:cNvPr>
            <p:cNvSpPr/>
            <p:nvPr/>
          </p:nvSpPr>
          <p:spPr>
            <a:xfrm>
              <a:off x="6918166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18267536-A818-38EE-EA75-F86A28975773}"/>
                </a:ext>
              </a:extLst>
            </p:cNvPr>
            <p:cNvSpPr/>
            <p:nvPr/>
          </p:nvSpPr>
          <p:spPr>
            <a:xfrm>
              <a:off x="8436995" y="300798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BB9B59F3-D2E6-14C4-2CA7-C730747A37DF}"/>
                </a:ext>
              </a:extLst>
            </p:cNvPr>
            <p:cNvSpPr/>
            <p:nvPr/>
          </p:nvSpPr>
          <p:spPr>
            <a:xfrm>
              <a:off x="8417272" y="4760288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45D28F32-4633-42E1-E709-0246691BFF76}"/>
                </a:ext>
              </a:extLst>
            </p:cNvPr>
            <p:cNvSpPr/>
            <p:nvPr/>
          </p:nvSpPr>
          <p:spPr>
            <a:xfrm>
              <a:off x="9939550" y="392409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C724FF2-5602-99E4-0414-E8B236089665}"/>
                </a:ext>
              </a:extLst>
            </p:cNvPr>
            <p:cNvSpPr/>
            <p:nvPr/>
          </p:nvSpPr>
          <p:spPr>
            <a:xfrm>
              <a:off x="9939550" y="2199632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46E82B-2C10-DBE9-331C-4BE08A1950C1}"/>
                </a:ext>
              </a:extLst>
            </p:cNvPr>
            <p:cNvSpPr txBox="1"/>
            <p:nvPr/>
          </p:nvSpPr>
          <p:spPr>
            <a:xfrm>
              <a:off x="3934965" y="2535420"/>
              <a:ext cx="179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Bingo</a:t>
              </a:r>
            </a:p>
            <a:p>
              <a:pPr algn="ctr"/>
              <a:r>
                <a:rPr lang="en-US" sz="2800" dirty="0"/>
                <a:t>Night</a:t>
              </a:r>
              <a:endParaRPr lang="en-US" sz="2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311AA7-354F-906F-727D-A8C7AB305BD1}"/>
                </a:ext>
              </a:extLst>
            </p:cNvPr>
            <p:cNvSpPr txBox="1"/>
            <p:nvPr/>
          </p:nvSpPr>
          <p:spPr>
            <a:xfrm>
              <a:off x="5511407" y="3156311"/>
              <a:ext cx="17009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Paint</a:t>
              </a:r>
            </a:p>
            <a:p>
              <a:pPr algn="ctr"/>
              <a:r>
                <a:rPr lang="en-US" sz="2800" dirty="0"/>
                <a:t>&amp;</a:t>
              </a:r>
            </a:p>
            <a:p>
              <a:pPr algn="ctr"/>
              <a:r>
                <a:rPr lang="en-US" sz="2800" dirty="0"/>
                <a:t>Sip</a:t>
              </a:r>
              <a:endParaRPr lang="en-US" sz="20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95A68B-652C-7450-485E-89933ED9BEC4}"/>
                </a:ext>
              </a:extLst>
            </p:cNvPr>
            <p:cNvSpPr txBox="1"/>
            <p:nvPr/>
          </p:nvSpPr>
          <p:spPr>
            <a:xfrm>
              <a:off x="4190981" y="4033482"/>
              <a:ext cx="14076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Family</a:t>
              </a:r>
            </a:p>
            <a:p>
              <a:pPr algn="ctr"/>
              <a:r>
                <a:rPr lang="en-US" sz="2800" dirty="0"/>
                <a:t>Game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6576C0-E366-AB23-6368-E43A3ABF8467}"/>
                </a:ext>
              </a:extLst>
            </p:cNvPr>
            <p:cNvSpPr txBox="1"/>
            <p:nvPr/>
          </p:nvSpPr>
          <p:spPr>
            <a:xfrm>
              <a:off x="5612667" y="4947289"/>
              <a:ext cx="1504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Make</a:t>
              </a:r>
            </a:p>
            <a:p>
              <a:pPr algn="ctr"/>
              <a:r>
                <a:rPr lang="en-US" sz="2400" dirty="0"/>
                <a:t>&amp;</a:t>
              </a:r>
            </a:p>
            <a:p>
              <a:pPr algn="ctr"/>
              <a:r>
                <a:rPr lang="en-US" sz="2400" dirty="0"/>
                <a:t>Take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554994-8669-67E9-D058-5D1B4298475D}"/>
                </a:ext>
              </a:extLst>
            </p:cNvPr>
            <p:cNvSpPr txBox="1"/>
            <p:nvPr/>
          </p:nvSpPr>
          <p:spPr>
            <a:xfrm>
              <a:off x="7168404" y="4283235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Penny</a:t>
              </a:r>
            </a:p>
            <a:p>
              <a:pPr algn="ctr"/>
              <a:r>
                <a:rPr lang="en-US" sz="2800" dirty="0"/>
                <a:t>Wars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F7AF78-BFF2-C549-5561-E80C60AE0432}"/>
                </a:ext>
              </a:extLst>
            </p:cNvPr>
            <p:cNvSpPr txBox="1"/>
            <p:nvPr/>
          </p:nvSpPr>
          <p:spPr>
            <a:xfrm>
              <a:off x="6956368" y="2826397"/>
              <a:ext cx="1801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A-Thons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19B4B5-4F41-A13A-AE68-3290A06A1D6B}"/>
                </a:ext>
              </a:extLst>
            </p:cNvPr>
            <p:cNvSpPr txBox="1"/>
            <p:nvPr/>
          </p:nvSpPr>
          <p:spPr>
            <a:xfrm>
              <a:off x="8670763" y="3476989"/>
              <a:ext cx="140769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Trivia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55F7-8269-308C-F347-F61815BB58B7}"/>
                </a:ext>
              </a:extLst>
            </p:cNvPr>
            <p:cNvSpPr txBox="1"/>
            <p:nvPr/>
          </p:nvSpPr>
          <p:spPr>
            <a:xfrm>
              <a:off x="10180182" y="2620329"/>
              <a:ext cx="1407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Movie</a:t>
              </a:r>
            </a:p>
            <a:p>
              <a:pPr algn="ctr"/>
              <a:r>
                <a:rPr lang="en-US" sz="2400" dirty="0"/>
                <a:t>Night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14CD9A-C471-AF03-3DB0-62C0E32F7252}"/>
                </a:ext>
              </a:extLst>
            </p:cNvPr>
            <p:cNvSpPr txBox="1"/>
            <p:nvPr/>
          </p:nvSpPr>
          <p:spPr>
            <a:xfrm>
              <a:off x="8677627" y="5107351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Petting</a:t>
              </a:r>
            </a:p>
            <a:p>
              <a:pPr algn="ctr"/>
              <a:r>
                <a:rPr lang="en-US" sz="2800" dirty="0"/>
                <a:t>Zoo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B86C2E-C97A-A973-AF99-395538A61011}"/>
                </a:ext>
              </a:extLst>
            </p:cNvPr>
            <p:cNvSpPr txBox="1"/>
            <p:nvPr/>
          </p:nvSpPr>
          <p:spPr>
            <a:xfrm>
              <a:off x="10049134" y="4420990"/>
              <a:ext cx="170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Karaoke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C371D3-A32E-966B-5B33-41B0083179D2}"/>
                </a:ext>
              </a:extLst>
            </p:cNvPr>
            <p:cNvSpPr txBox="1"/>
            <p:nvPr/>
          </p:nvSpPr>
          <p:spPr>
            <a:xfrm>
              <a:off x="5983152" y="144061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Activities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9E4A3F3-C535-E8D7-84D1-A328BE361128}"/>
              </a:ext>
            </a:extLst>
          </p:cNvPr>
          <p:cNvGrpSpPr/>
          <p:nvPr/>
        </p:nvGrpSpPr>
        <p:grpSpPr>
          <a:xfrm>
            <a:off x="-10728082" y="-119543"/>
            <a:ext cx="12325350" cy="7097086"/>
            <a:chOff x="809956" y="-167168"/>
            <a:chExt cx="12325350" cy="70970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FC638-6C74-1C7B-D275-72083E0C02D4}"/>
                </a:ext>
              </a:extLst>
            </p:cNvPr>
            <p:cNvGrpSpPr/>
            <p:nvPr/>
          </p:nvGrpSpPr>
          <p:grpSpPr>
            <a:xfrm>
              <a:off x="809956" y="-167168"/>
              <a:ext cx="12325350" cy="7097086"/>
              <a:chOff x="-10057549" y="-119543"/>
              <a:chExt cx="12325350" cy="709708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4058F66-CA09-7E9D-E783-55A6BB4A8401}"/>
                  </a:ext>
                </a:extLst>
              </p:cNvPr>
              <p:cNvSpPr/>
              <p:nvPr/>
            </p:nvSpPr>
            <p:spPr>
              <a:xfrm>
                <a:off x="-10057549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220968-3243-AEB6-FB90-C805EE0ACA6F}"/>
                  </a:ext>
                </a:extLst>
              </p:cNvPr>
              <p:cNvSpPr/>
              <p:nvPr/>
            </p:nvSpPr>
            <p:spPr>
              <a:xfrm>
                <a:off x="1943951" y="3376929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2540B2A3-435F-E621-D392-BCD3B97553B4}"/>
                </a:ext>
              </a:extLst>
            </p:cNvPr>
            <p:cNvSpPr/>
            <p:nvPr/>
          </p:nvSpPr>
          <p:spPr>
            <a:xfrm>
              <a:off x="4066674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F4CE431-FFDF-EA25-7D8F-19FE845E7515}"/>
                </a:ext>
              </a:extLst>
            </p:cNvPr>
            <p:cNvSpPr/>
            <p:nvPr/>
          </p:nvSpPr>
          <p:spPr>
            <a:xfrm>
              <a:off x="5575110" y="31786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58CDBC45-4320-F257-D34B-9709BC489AFA}"/>
                </a:ext>
              </a:extLst>
            </p:cNvPr>
            <p:cNvSpPr/>
            <p:nvPr/>
          </p:nvSpPr>
          <p:spPr>
            <a:xfrm>
              <a:off x="4066674" y="403015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AB2B178-77A6-6E4E-BE61-1762C4A4D39E}"/>
                </a:ext>
              </a:extLst>
            </p:cNvPr>
            <p:cNvSpPr/>
            <p:nvPr/>
          </p:nvSpPr>
          <p:spPr>
            <a:xfrm>
              <a:off x="5565585" y="4878380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4508C7B9-2091-C928-A00E-B20ECDAED7EC}"/>
                </a:ext>
              </a:extLst>
            </p:cNvPr>
            <p:cNvSpPr/>
            <p:nvPr/>
          </p:nvSpPr>
          <p:spPr>
            <a:xfrm>
              <a:off x="7080172" y="4042185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D99D571C-558A-A341-FE38-7D68B6FDDC72}"/>
                </a:ext>
              </a:extLst>
            </p:cNvPr>
            <p:cNvSpPr/>
            <p:nvPr/>
          </p:nvSpPr>
          <p:spPr>
            <a:xfrm>
              <a:off x="7070566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2D4FCA18-C194-C0E4-7047-5053B03673F5}"/>
                </a:ext>
              </a:extLst>
            </p:cNvPr>
            <p:cNvSpPr/>
            <p:nvPr/>
          </p:nvSpPr>
          <p:spPr>
            <a:xfrm>
              <a:off x="8589395" y="3198487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8B6A4392-625E-1337-D5AE-00CC6F5678AB}"/>
                </a:ext>
              </a:extLst>
            </p:cNvPr>
            <p:cNvSpPr/>
            <p:nvPr/>
          </p:nvSpPr>
          <p:spPr>
            <a:xfrm>
              <a:off x="8569672" y="4912688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6D1D4273-4CB3-A74D-F27A-468B3A46D6BF}"/>
                </a:ext>
              </a:extLst>
            </p:cNvPr>
            <p:cNvSpPr/>
            <p:nvPr/>
          </p:nvSpPr>
          <p:spPr>
            <a:xfrm>
              <a:off x="10091950" y="407649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00B7E990-94A8-9BFA-6E4C-DB6F944CECED}"/>
                </a:ext>
              </a:extLst>
            </p:cNvPr>
            <p:cNvSpPr/>
            <p:nvPr/>
          </p:nvSpPr>
          <p:spPr>
            <a:xfrm>
              <a:off x="10091950" y="23520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29380A-B8F7-3372-CDD4-0C5D2924CF42}"/>
                </a:ext>
              </a:extLst>
            </p:cNvPr>
            <p:cNvSpPr txBox="1"/>
            <p:nvPr/>
          </p:nvSpPr>
          <p:spPr>
            <a:xfrm>
              <a:off x="4126598" y="2850940"/>
              <a:ext cx="17976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Calander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4633C5-E9D9-B401-9C6B-CE23CC76B165}"/>
                </a:ext>
              </a:extLst>
            </p:cNvPr>
            <p:cNvSpPr txBox="1"/>
            <p:nvPr/>
          </p:nvSpPr>
          <p:spPr>
            <a:xfrm>
              <a:off x="5673332" y="3518102"/>
              <a:ext cx="17009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Volunteer</a:t>
              </a:r>
            </a:p>
            <a:p>
              <a:pPr algn="ctr"/>
              <a:r>
                <a:rPr lang="en-US" sz="2400" dirty="0"/>
                <a:t>At</a:t>
              </a:r>
            </a:p>
            <a:p>
              <a:pPr algn="ctr"/>
              <a:r>
                <a:rPr lang="en-US" sz="2400" dirty="0"/>
                <a:t>Events</a:t>
              </a:r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C5EBD8-9B28-DCB7-7A60-93C6FC9999FD}"/>
                </a:ext>
              </a:extLst>
            </p:cNvPr>
            <p:cNvSpPr txBox="1"/>
            <p:nvPr/>
          </p:nvSpPr>
          <p:spPr>
            <a:xfrm>
              <a:off x="4343381" y="4368036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</a:t>
              </a:r>
            </a:p>
            <a:p>
              <a:pPr algn="ctr"/>
              <a:r>
                <a:rPr lang="en-US" sz="2800" dirty="0"/>
                <a:t>Wash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F194E8-E7A7-9F69-7FBE-BF643B873026}"/>
                </a:ext>
              </a:extLst>
            </p:cNvPr>
            <p:cNvSpPr txBox="1"/>
            <p:nvPr/>
          </p:nvSpPr>
          <p:spPr>
            <a:xfrm>
              <a:off x="5736463" y="5243483"/>
              <a:ext cx="1588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Pancake</a:t>
              </a:r>
            </a:p>
            <a:p>
              <a:pPr algn="ctr"/>
              <a:r>
                <a:rPr lang="en-US" sz="2400" dirty="0"/>
                <a:t>Breakfast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3A3138E-2F3E-2EDD-079B-FCE1264D96DE}"/>
                </a:ext>
              </a:extLst>
            </p:cNvPr>
            <p:cNvSpPr txBox="1"/>
            <p:nvPr/>
          </p:nvSpPr>
          <p:spPr>
            <a:xfrm>
              <a:off x="7188180" y="4465961"/>
              <a:ext cx="1645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Yard</a:t>
              </a:r>
            </a:p>
            <a:p>
              <a:pPr algn="ctr"/>
              <a:r>
                <a:rPr lang="en-US" sz="2000" dirty="0"/>
                <a:t>Sale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F537049-FB70-A03F-D4F8-076363987014}"/>
                </a:ext>
              </a:extLst>
            </p:cNvPr>
            <p:cNvSpPr txBox="1"/>
            <p:nvPr/>
          </p:nvSpPr>
          <p:spPr>
            <a:xfrm>
              <a:off x="7070566" y="2730260"/>
              <a:ext cx="1960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Serve At</a:t>
              </a:r>
            </a:p>
            <a:p>
              <a:pPr algn="ctr"/>
              <a:r>
                <a:rPr lang="en-US" sz="2000" dirty="0"/>
                <a:t>Restaurants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96B098C-230B-168D-3DE1-A6082D51BFD7}"/>
                </a:ext>
              </a:extLst>
            </p:cNvPr>
            <p:cNvSpPr txBox="1"/>
            <p:nvPr/>
          </p:nvSpPr>
          <p:spPr>
            <a:xfrm>
              <a:off x="8613217" y="362869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Flamingo</a:t>
              </a:r>
            </a:p>
            <a:p>
              <a:pPr algn="ctr"/>
              <a:r>
                <a:rPr lang="en-US" sz="2400" dirty="0"/>
                <a:t>Yards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F0FD83-D2D0-64B7-1C66-B9383B7B0869}"/>
                </a:ext>
              </a:extLst>
            </p:cNvPr>
            <p:cNvSpPr txBox="1"/>
            <p:nvPr/>
          </p:nvSpPr>
          <p:spPr>
            <a:xfrm>
              <a:off x="10342888" y="2639575"/>
              <a:ext cx="1407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Sports</a:t>
              </a:r>
            </a:p>
            <a:p>
              <a:pPr algn="ctr"/>
              <a:r>
                <a:rPr lang="en-US" sz="2400" dirty="0"/>
                <a:t>Yard</a:t>
              </a:r>
            </a:p>
            <a:p>
              <a:pPr algn="ctr"/>
              <a:r>
                <a:rPr lang="en-US" sz="2400" dirty="0"/>
                <a:t>Signs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0CC969-ACC4-2C99-2C02-98944D19B69E}"/>
                </a:ext>
              </a:extLst>
            </p:cNvPr>
            <p:cNvSpPr txBox="1"/>
            <p:nvPr/>
          </p:nvSpPr>
          <p:spPr>
            <a:xfrm>
              <a:off x="8677305" y="5410903"/>
              <a:ext cx="17143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Traveling</a:t>
              </a:r>
            </a:p>
            <a:p>
              <a:pPr algn="ctr"/>
              <a:r>
                <a:rPr lang="en-US" sz="2800" dirty="0"/>
                <a:t>Toilet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6C24FE-BDC6-7F28-222B-1BD3FDCBF16E}"/>
                </a:ext>
              </a:extLst>
            </p:cNvPr>
            <p:cNvSpPr txBox="1"/>
            <p:nvPr/>
          </p:nvSpPr>
          <p:spPr>
            <a:xfrm>
              <a:off x="10201534" y="4573390"/>
              <a:ext cx="1707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Cookbook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DFF206-7F54-F7F7-17B6-377ED87D716C}"/>
                </a:ext>
              </a:extLst>
            </p:cNvPr>
            <p:cNvSpPr txBox="1"/>
            <p:nvPr/>
          </p:nvSpPr>
          <p:spPr>
            <a:xfrm>
              <a:off x="5349017" y="-136658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Community</a:t>
              </a:r>
            </a:p>
            <a:p>
              <a:r>
                <a:rPr lang="en-US" sz="7200" b="1" dirty="0"/>
                <a:t>Involvement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6AFC05-CCF7-3205-28B8-054428AFA52E}"/>
              </a:ext>
            </a:extLst>
          </p:cNvPr>
          <p:cNvGrpSpPr/>
          <p:nvPr/>
        </p:nvGrpSpPr>
        <p:grpSpPr>
          <a:xfrm>
            <a:off x="-11060710" y="-119543"/>
            <a:ext cx="12381027" cy="7097086"/>
            <a:chOff x="819686" y="-167168"/>
            <a:chExt cx="12381027" cy="70970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F2373C-F3EB-400A-4A6D-3CDF8B0EDCCB}"/>
                </a:ext>
              </a:extLst>
            </p:cNvPr>
            <p:cNvGrpSpPr/>
            <p:nvPr/>
          </p:nvGrpSpPr>
          <p:grpSpPr>
            <a:xfrm>
              <a:off x="819686" y="-167168"/>
              <a:ext cx="12381027" cy="7097086"/>
              <a:chOff x="-10500506" y="-119543"/>
              <a:chExt cx="12381027" cy="70970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61120D-3CD1-B851-9F5B-160AE09276A4}"/>
                  </a:ext>
                </a:extLst>
              </p:cNvPr>
              <p:cNvSpPr/>
              <p:nvPr/>
            </p:nvSpPr>
            <p:spPr>
              <a:xfrm>
                <a:off x="-10500506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36BD72A-7C84-0C47-7756-61A5BE27694A}"/>
                  </a:ext>
                </a:extLst>
              </p:cNvPr>
              <p:cNvSpPr/>
              <p:nvPr/>
            </p:nvSpPr>
            <p:spPr>
              <a:xfrm>
                <a:off x="1556671" y="4223172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DA84E5C-7CDF-183B-10A6-0DECD3C05F12}"/>
                </a:ext>
              </a:extLst>
            </p:cNvPr>
            <p:cNvSpPr/>
            <p:nvPr/>
          </p:nvSpPr>
          <p:spPr>
            <a:xfrm>
              <a:off x="4209331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0E77DA05-8375-07E9-B875-E0428BAED9EA}"/>
                </a:ext>
              </a:extLst>
            </p:cNvPr>
            <p:cNvSpPr/>
            <p:nvPr/>
          </p:nvSpPr>
          <p:spPr>
            <a:xfrm>
              <a:off x="6250639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1654FF88-2693-51B7-942F-BFB4829301B0}"/>
                </a:ext>
              </a:extLst>
            </p:cNvPr>
            <p:cNvSpPr/>
            <p:nvPr/>
          </p:nvSpPr>
          <p:spPr>
            <a:xfrm>
              <a:off x="8291947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780E87E2-DFDC-7D1C-2BB2-64B7F9D6F9E7}"/>
                </a:ext>
              </a:extLst>
            </p:cNvPr>
            <p:cNvSpPr/>
            <p:nvPr/>
          </p:nvSpPr>
          <p:spPr>
            <a:xfrm>
              <a:off x="10333254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09035CA-5212-E570-0EB2-D70FB14583B7}"/>
                </a:ext>
              </a:extLst>
            </p:cNvPr>
            <p:cNvSpPr txBox="1"/>
            <p:nvPr/>
          </p:nvSpPr>
          <p:spPr>
            <a:xfrm>
              <a:off x="4258892" y="3367568"/>
              <a:ext cx="1797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Send out</a:t>
              </a:r>
            </a:p>
            <a:p>
              <a:pPr algn="ctr"/>
              <a:r>
                <a:rPr lang="en-US" sz="2000" dirty="0"/>
                <a:t>Donation Request Letter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F59B994-86E5-5D9D-993D-FE598D0B0BFF}"/>
                </a:ext>
              </a:extLst>
            </p:cNvPr>
            <p:cNvSpPr txBox="1"/>
            <p:nvPr/>
          </p:nvSpPr>
          <p:spPr>
            <a:xfrm>
              <a:off x="6378008" y="3260480"/>
              <a:ext cx="17009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Ask</a:t>
              </a:r>
            </a:p>
            <a:p>
              <a:pPr algn="ctr"/>
              <a:r>
                <a:rPr lang="en-US" sz="2000" dirty="0"/>
                <a:t>Businesses</a:t>
              </a:r>
            </a:p>
            <a:p>
              <a:pPr algn="ctr"/>
              <a:r>
                <a:rPr lang="en-US" sz="2000" dirty="0"/>
                <a:t>For</a:t>
              </a:r>
            </a:p>
            <a:p>
              <a:pPr algn="ctr"/>
              <a:r>
                <a:rPr lang="en-US" sz="2000" dirty="0"/>
                <a:t>Donations</a:t>
              </a:r>
              <a:endParaRPr lang="en-US" sz="16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0D47E17-7BCD-B348-E0F8-38FD9C2A97E8}"/>
                </a:ext>
              </a:extLst>
            </p:cNvPr>
            <p:cNvSpPr txBox="1"/>
            <p:nvPr/>
          </p:nvSpPr>
          <p:spPr>
            <a:xfrm>
              <a:off x="8261199" y="3462887"/>
              <a:ext cx="1960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Apply</a:t>
              </a:r>
            </a:p>
            <a:p>
              <a:pPr algn="ctr"/>
              <a:r>
                <a:rPr lang="en-US" sz="2400" dirty="0"/>
                <a:t>For</a:t>
              </a:r>
            </a:p>
            <a:p>
              <a:pPr algn="ctr"/>
              <a:r>
                <a:rPr lang="en-US" sz="2400" dirty="0"/>
                <a:t>Grants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E424F0E-170A-1495-A188-20BD4BC4F0AF}"/>
                </a:ext>
              </a:extLst>
            </p:cNvPr>
            <p:cNvSpPr txBox="1"/>
            <p:nvPr/>
          </p:nvSpPr>
          <p:spPr>
            <a:xfrm>
              <a:off x="10357076" y="359143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Corporate</a:t>
              </a:r>
            </a:p>
            <a:p>
              <a:pPr algn="ctr"/>
              <a:r>
                <a:rPr lang="en-US" sz="2400" dirty="0"/>
                <a:t>Matching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81B57D-F7F6-93B0-7FFA-DB42B87A09BD}"/>
                </a:ext>
              </a:extLst>
            </p:cNvPr>
            <p:cNvSpPr txBox="1"/>
            <p:nvPr/>
          </p:nvSpPr>
          <p:spPr>
            <a:xfrm>
              <a:off x="5501417" y="15742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Corporate/</a:t>
              </a:r>
            </a:p>
            <a:p>
              <a:r>
                <a:rPr lang="en-US" sz="7200" b="1" dirty="0"/>
                <a:t>Donations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FB7EB4D-D44F-8B4B-6BEC-387771CB1641}"/>
              </a:ext>
            </a:extLst>
          </p:cNvPr>
          <p:cNvGrpSpPr/>
          <p:nvPr/>
        </p:nvGrpSpPr>
        <p:grpSpPr>
          <a:xfrm>
            <a:off x="-13583867" y="-119543"/>
            <a:ext cx="14571556" cy="7097086"/>
            <a:chOff x="-12580760" y="-119543"/>
            <a:chExt cx="14571556" cy="70970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F2FFAA-85A2-7576-0789-035DBA4DF2DA}"/>
                </a:ext>
              </a:extLst>
            </p:cNvPr>
            <p:cNvGrpSpPr/>
            <p:nvPr/>
          </p:nvGrpSpPr>
          <p:grpSpPr>
            <a:xfrm>
              <a:off x="-12580760" y="-119543"/>
              <a:ext cx="14571556" cy="7097086"/>
              <a:chOff x="-10943463" y="-119543"/>
              <a:chExt cx="12409141" cy="709708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2EA3E8-4979-CE8E-CCBA-EBD94EE0F9B8}"/>
                  </a:ext>
                </a:extLst>
              </p:cNvPr>
              <p:cNvSpPr/>
              <p:nvPr/>
            </p:nvSpPr>
            <p:spPr>
              <a:xfrm>
                <a:off x="-10943463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E0DDDAB-C745-E45C-295E-27ADF1413EDB}"/>
                  </a:ext>
                </a:extLst>
              </p:cNvPr>
              <p:cNvSpPr/>
              <p:nvPr/>
            </p:nvSpPr>
            <p:spPr>
              <a:xfrm>
                <a:off x="1141828" y="5069413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5B54DD-268B-9250-B447-7E67E8AEA6C1}"/>
                </a:ext>
              </a:extLst>
            </p:cNvPr>
            <p:cNvSpPr txBox="1"/>
            <p:nvPr/>
          </p:nvSpPr>
          <p:spPr>
            <a:xfrm>
              <a:off x="-6545934" y="1136225"/>
              <a:ext cx="52197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The </a:t>
              </a:r>
              <a:r>
                <a:rPr lang="en-US" sz="6000" b="1" dirty="0" err="1"/>
                <a:t>Fundraing</a:t>
              </a:r>
              <a:endParaRPr lang="en-US" sz="6000" b="1" dirty="0"/>
            </a:p>
            <a:p>
              <a:r>
                <a:rPr lang="en-US" sz="6000" b="1" dirty="0"/>
                <a:t>Possibilities</a:t>
              </a:r>
            </a:p>
            <a:p>
              <a:r>
                <a:rPr lang="en-US" sz="6000" b="1" dirty="0"/>
                <a:t>Are</a:t>
              </a:r>
            </a:p>
            <a:p>
              <a:r>
                <a:rPr lang="en-US" sz="6000" b="1" dirty="0"/>
                <a:t>Endless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07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D0B56D26-E6B6-5118-1DA5-18FF72EEE418}"/>
              </a:ext>
            </a:extLst>
          </p:cNvPr>
          <p:cNvSpPr txBox="1"/>
          <p:nvPr/>
        </p:nvSpPr>
        <p:spPr>
          <a:xfrm>
            <a:off x="5972175" y="1536174"/>
            <a:ext cx="521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Types of Fundraising and Examples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3A002-C9EF-4C79-B33D-DF71A77C9A93}"/>
              </a:ext>
            </a:extLst>
          </p:cNvPr>
          <p:cNvGrpSpPr/>
          <p:nvPr/>
        </p:nvGrpSpPr>
        <p:grpSpPr>
          <a:xfrm>
            <a:off x="-247440" y="-119543"/>
            <a:ext cx="12386277" cy="7097086"/>
            <a:chOff x="819982" y="-171614"/>
            <a:chExt cx="12386277" cy="70970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62F25F-5039-DA5D-7FF4-897F241AFBD5}"/>
                </a:ext>
              </a:extLst>
            </p:cNvPr>
            <p:cNvGrpSpPr/>
            <p:nvPr/>
          </p:nvGrpSpPr>
          <p:grpSpPr>
            <a:xfrm>
              <a:off x="819982" y="-171614"/>
              <a:ext cx="12386277" cy="7097086"/>
              <a:chOff x="-8728677" y="-119543"/>
              <a:chExt cx="12386277" cy="7097086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6259F71-4DA0-3CB7-6A6B-92004D69D27B}"/>
                  </a:ext>
                </a:extLst>
              </p:cNvPr>
              <p:cNvSpPr/>
              <p:nvPr/>
            </p:nvSpPr>
            <p:spPr>
              <a:xfrm>
                <a:off x="-8728677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D5F048C-2BBD-AA3B-862C-AC02FBFD1DFD}"/>
                  </a:ext>
                </a:extLst>
              </p:cNvPr>
              <p:cNvSpPr/>
              <p:nvPr/>
            </p:nvSpPr>
            <p:spPr>
              <a:xfrm>
                <a:off x="3333750" y="838200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8DB880-9DE9-4FE2-C680-72CE81431FCD}"/>
                </a:ext>
              </a:extLst>
            </p:cNvPr>
            <p:cNvSpPr txBox="1"/>
            <p:nvPr/>
          </p:nvSpPr>
          <p:spPr>
            <a:xfrm>
              <a:off x="6447982" y="12032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Sales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EA3036-7D92-01AC-42C8-9F55FF21BF73}"/>
                </a:ext>
              </a:extLst>
            </p:cNvPr>
            <p:cNvGrpSpPr/>
            <p:nvPr/>
          </p:nvGrpSpPr>
          <p:grpSpPr>
            <a:xfrm>
              <a:off x="3609474" y="1894832"/>
              <a:ext cx="7914234" cy="4233046"/>
              <a:chOff x="3609474" y="1894832"/>
              <a:chExt cx="7914234" cy="4233046"/>
            </a:xfrm>
          </p:grpSpPr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2E06A683-DC1A-56A3-9BED-6AA9D9D86703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51B3FA00-DBD0-1189-0ED2-CE772D17B356}"/>
                  </a:ext>
                </a:extLst>
              </p:cNvPr>
              <p:cNvSpPr/>
              <p:nvPr/>
            </p:nvSpPr>
            <p:spPr>
              <a:xfrm>
                <a:off x="510838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4B1439B1-3699-3157-BDA3-ADABDBCC16C1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21644EA6-1008-1E94-4727-B2EFFE3DB2F3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FADE6C55-3BCC-BFF4-1490-C5E3B4BA67F6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6D64270E-2105-D6A4-A13C-EB494A4C2914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69D8DB2F-816A-044D-8F0B-EBC76A26C5C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3FEBA0D2-6F54-E62F-3255-CEF119B7BA2B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D848D6E3-B3DE-4FD7-B0C0-7740182CE695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C3ABB6ED-50BE-2E5C-5E9C-F55BBE51D2BC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318379-89C3-1165-C692-A94DCF0973CF}"/>
                  </a:ext>
                </a:extLst>
              </p:cNvPr>
              <p:cNvSpPr txBox="1"/>
              <p:nvPr/>
            </p:nvSpPr>
            <p:spPr>
              <a:xfrm>
                <a:off x="3850106" y="2469417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Raffles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90EAF75-D4F7-34F3-713B-4EC745D718EE}"/>
                  </a:ext>
                </a:extLst>
              </p:cNvPr>
              <p:cNvSpPr txBox="1"/>
              <p:nvPr/>
            </p:nvSpPr>
            <p:spPr>
              <a:xfrm>
                <a:off x="5349017" y="3096637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School</a:t>
                </a:r>
              </a:p>
              <a:p>
                <a:pPr algn="ctr"/>
                <a:r>
                  <a:rPr lang="en-US" sz="2800" dirty="0"/>
                  <a:t>Merch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FC72D-32E3-F1A9-492E-5D5670CABED6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Pizza </a:t>
                </a:r>
              </a:p>
              <a:p>
                <a:pPr algn="ctr"/>
                <a:r>
                  <a:rPr lang="en-US" sz="2800" dirty="0"/>
                  <a:t>Kits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6F5E43-1EE1-CEDE-3779-097FE9563B5C}"/>
                  </a:ext>
                </a:extLst>
              </p:cNvPr>
              <p:cNvSpPr txBox="1"/>
              <p:nvPr/>
            </p:nvSpPr>
            <p:spPr>
              <a:xfrm>
                <a:off x="5349017" y="4814630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Butter</a:t>
                </a:r>
              </a:p>
              <a:p>
                <a:pPr algn="ctr"/>
                <a:r>
                  <a:rPr lang="en-US" sz="2800" dirty="0"/>
                  <a:t>Braids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8F2664-5004-327C-B965-EC8D02B3F4C4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Fruit</a:t>
                </a:r>
              </a:p>
              <a:p>
                <a:pPr algn="ctr"/>
                <a:r>
                  <a:rPr lang="en-US" sz="2800" dirty="0"/>
                  <a:t>Boxes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E7FC5C-BBAD-13CF-3F9F-458FB83BAF37}"/>
                  </a:ext>
                </a:extLst>
              </p:cNvPr>
              <p:cNvSpPr txBox="1"/>
              <p:nvPr/>
            </p:nvSpPr>
            <p:spPr>
              <a:xfrm>
                <a:off x="6863604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Singing</a:t>
                </a:r>
              </a:p>
              <a:p>
                <a:pPr algn="ctr"/>
                <a:r>
                  <a:rPr lang="en-US" sz="2400" dirty="0"/>
                  <a:t>Grams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D86105-905E-825C-3507-ED5AF9724C22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Caramel</a:t>
                </a:r>
              </a:p>
              <a:p>
                <a:pPr algn="ctr"/>
                <a:r>
                  <a:rPr lang="en-US" sz="2000" dirty="0"/>
                  <a:t>Apple</a:t>
                </a:r>
              </a:p>
              <a:p>
                <a:pPr algn="ctr"/>
                <a:r>
                  <a:rPr lang="en-US" sz="2000" dirty="0"/>
                  <a:t>Deliveries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B0DB20-70E0-132E-0FB0-7A58245AEF13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3F947B-9C19-1931-7FB4-3DA78746A219}"/>
                  </a:ext>
                </a:extLst>
              </p:cNvPr>
              <p:cNvSpPr txBox="1"/>
              <p:nvPr/>
            </p:nvSpPr>
            <p:spPr>
              <a:xfrm>
                <a:off x="8372827" y="5030073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Candy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B187AC-2335-81EE-14EB-082522B31938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Pom</a:t>
                </a:r>
              </a:p>
              <a:p>
                <a:pPr algn="ctr"/>
                <a:r>
                  <a:rPr lang="en-US" sz="2800" dirty="0"/>
                  <a:t>Poms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21EBB6-47B8-5D2C-4694-3061A467FC99}"/>
              </a:ext>
            </a:extLst>
          </p:cNvPr>
          <p:cNvGrpSpPr/>
          <p:nvPr/>
        </p:nvGrpSpPr>
        <p:grpSpPr>
          <a:xfrm>
            <a:off x="-448677" y="-119543"/>
            <a:ext cx="12345321" cy="7097086"/>
            <a:chOff x="860938" y="-201319"/>
            <a:chExt cx="12345321" cy="70970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941841-7FF3-6660-F92E-9C17F53045F1}"/>
                </a:ext>
              </a:extLst>
            </p:cNvPr>
            <p:cNvGrpSpPr/>
            <p:nvPr/>
          </p:nvGrpSpPr>
          <p:grpSpPr>
            <a:xfrm>
              <a:off x="860938" y="-201319"/>
              <a:ext cx="12345321" cy="7097086"/>
              <a:chOff x="-9171635" y="-119543"/>
              <a:chExt cx="12345321" cy="709708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31AF827-938D-08A2-A4D8-2A3E021E1B07}"/>
                  </a:ext>
                </a:extLst>
              </p:cNvPr>
              <p:cNvSpPr/>
              <p:nvPr/>
            </p:nvSpPr>
            <p:spPr>
              <a:xfrm>
                <a:off x="-9171635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A30A1F5-803B-424E-CE69-4A0A83C15271}"/>
                  </a:ext>
                </a:extLst>
              </p:cNvPr>
              <p:cNvSpPr/>
              <p:nvPr/>
            </p:nvSpPr>
            <p:spPr>
              <a:xfrm>
                <a:off x="2849836" y="1684443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D175CD-2B89-ACC3-1054-D5C1C67B0FD5}"/>
                </a:ext>
              </a:extLst>
            </p:cNvPr>
            <p:cNvGrpSpPr/>
            <p:nvPr/>
          </p:nvGrpSpPr>
          <p:grpSpPr>
            <a:xfrm>
              <a:off x="3761874" y="2047232"/>
              <a:ext cx="7914234" cy="4233046"/>
              <a:chOff x="3609474" y="1894832"/>
              <a:chExt cx="7914234" cy="4233046"/>
            </a:xfrm>
          </p:grpSpPr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C4E2905C-9465-C9A7-900A-BBFB4C611CE5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77045906-5889-BF6E-364B-85BA93D4EB15}"/>
                  </a:ext>
                </a:extLst>
              </p:cNvPr>
              <p:cNvSpPr/>
              <p:nvPr/>
            </p:nvSpPr>
            <p:spPr>
              <a:xfrm>
                <a:off x="5108385" y="272716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89C53FC4-82ED-A925-DD9B-FB02D5C89ECE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8FA897E4-0A62-B0C6-600B-B2C96A51F170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5AABCCEF-1555-9FD9-4C50-4CA748F3896D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256EA500-E11B-3C6E-E9D5-EA2E9FA21C36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BF60A45B-A3CA-7D42-23C1-B90860AB560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0F4506BE-F85E-F8F3-2E2A-D06E1E431073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6D921A6C-6050-D116-4322-9EBD19C32DE7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EFE3DFD2-C876-7EDC-134A-C7ABF2857D39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145FF54-67AB-E35F-A12C-AC5A58440198}"/>
                  </a:ext>
                </a:extLst>
              </p:cNvPr>
              <p:cNvSpPr txBox="1"/>
              <p:nvPr/>
            </p:nvSpPr>
            <p:spPr>
              <a:xfrm>
                <a:off x="3619000" y="2459850"/>
                <a:ext cx="1797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Concerts</a:t>
                </a:r>
                <a:endParaRPr lang="en-US" sz="2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441ED-7C17-0A38-0D28-2D740A99ED24}"/>
                  </a:ext>
                </a:extLst>
              </p:cNvPr>
              <p:cNvSpPr txBox="1"/>
              <p:nvPr/>
            </p:nvSpPr>
            <p:spPr>
              <a:xfrm>
                <a:off x="5196617" y="3336949"/>
                <a:ext cx="170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Carnival</a:t>
                </a:r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A021E0-C19D-1A02-0FBE-0A1D52DA873A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Talent</a:t>
                </a:r>
              </a:p>
              <a:p>
                <a:pPr algn="ctr"/>
                <a:r>
                  <a:rPr lang="en-US" sz="2800" dirty="0"/>
                  <a:t>Show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2E7FBE-FA4E-75C5-8675-58F6BB3D0133}"/>
                  </a:ext>
                </a:extLst>
              </p:cNvPr>
              <p:cNvSpPr txBox="1"/>
              <p:nvPr/>
            </p:nvSpPr>
            <p:spPr>
              <a:xfrm>
                <a:off x="5307867" y="4910086"/>
                <a:ext cx="1504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Haunted</a:t>
                </a:r>
              </a:p>
              <a:p>
                <a:pPr algn="ctr"/>
                <a:r>
                  <a:rPr lang="en-US" sz="2400" dirty="0"/>
                  <a:t>House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9F1839-C038-B904-3707-9141538E7A85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Casino</a:t>
                </a:r>
              </a:p>
              <a:p>
                <a:pPr algn="ctr"/>
                <a:r>
                  <a:rPr lang="en-US" sz="2800" dirty="0"/>
                  <a:t>Night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CE47D6-1C63-158B-D36B-8E1775E85F79}"/>
                  </a:ext>
                </a:extLst>
              </p:cNvPr>
              <p:cNvSpPr txBox="1"/>
              <p:nvPr/>
            </p:nvSpPr>
            <p:spPr>
              <a:xfrm>
                <a:off x="6651568" y="2521597"/>
                <a:ext cx="1801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Tournaments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7909F5-0D29-8CBE-C2B0-4D87DDDA8230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Fun </a:t>
                </a:r>
              </a:p>
              <a:p>
                <a:pPr algn="ctr"/>
                <a:r>
                  <a:rPr lang="en-US" sz="2000" dirty="0"/>
                  <a:t>Run</a:t>
                </a:r>
              </a:p>
              <a:p>
                <a:pPr algn="ctr"/>
                <a:r>
                  <a:rPr lang="en-US" sz="2000" dirty="0"/>
                  <a:t>Race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C845425-A08F-4852-9CC5-2359C693108F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0B394-586B-09B3-1A35-0E6EC6685194}"/>
                  </a:ext>
                </a:extLst>
              </p:cNvPr>
              <p:cNvSpPr txBox="1"/>
              <p:nvPr/>
            </p:nvSpPr>
            <p:spPr>
              <a:xfrm>
                <a:off x="8372827" y="4759728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Dinner</a:t>
                </a:r>
              </a:p>
              <a:p>
                <a:pPr algn="ctr"/>
                <a:r>
                  <a:rPr lang="en-US" sz="2000" dirty="0"/>
                  <a:t>&amp;</a:t>
                </a:r>
              </a:p>
              <a:p>
                <a:pPr algn="ctr"/>
                <a:r>
                  <a:rPr lang="en-US" sz="2000" dirty="0"/>
                  <a:t>Auction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26C23F-ED3A-410D-ADF6-C8C6B3271B11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Cook-</a:t>
                </a:r>
              </a:p>
              <a:p>
                <a:pPr algn="ctr"/>
                <a:r>
                  <a:rPr lang="en-US" sz="2800" dirty="0"/>
                  <a:t>Off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582A30-3CF3-105F-7FC8-852DA28D2F31}"/>
                </a:ext>
              </a:extLst>
            </p:cNvPr>
            <p:cNvSpPr txBox="1"/>
            <p:nvPr/>
          </p:nvSpPr>
          <p:spPr>
            <a:xfrm>
              <a:off x="5830752" y="-8339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Events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DD60D66-D91B-AE14-6691-FABFF84F41D9}"/>
              </a:ext>
            </a:extLst>
          </p:cNvPr>
          <p:cNvGrpSpPr/>
          <p:nvPr/>
        </p:nvGrpSpPr>
        <p:grpSpPr>
          <a:xfrm>
            <a:off x="-658514" y="-119543"/>
            <a:ext cx="12353925" cy="7097086"/>
            <a:chOff x="847963" y="-167168"/>
            <a:chExt cx="12353925" cy="70970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049975-5C1C-65C1-C625-AF01C753BFC6}"/>
                </a:ext>
              </a:extLst>
            </p:cNvPr>
            <p:cNvGrpSpPr/>
            <p:nvPr/>
          </p:nvGrpSpPr>
          <p:grpSpPr>
            <a:xfrm>
              <a:off x="847963" y="-167168"/>
              <a:ext cx="12353925" cy="7097086"/>
              <a:chOff x="-9614592" y="-119543"/>
              <a:chExt cx="12353925" cy="709708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8E4E-51C1-10E8-A32C-06846AA7F695}"/>
                  </a:ext>
                </a:extLst>
              </p:cNvPr>
              <p:cNvSpPr/>
              <p:nvPr/>
            </p:nvSpPr>
            <p:spPr>
              <a:xfrm>
                <a:off x="-9614592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C147C2-4734-F6B5-85C3-8460D34ED48B}"/>
                  </a:ext>
                </a:extLst>
              </p:cNvPr>
              <p:cNvSpPr/>
              <p:nvPr/>
            </p:nvSpPr>
            <p:spPr>
              <a:xfrm>
                <a:off x="2415483" y="2530686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30A9ACDB-9545-9DDD-AE3F-956929260703}"/>
                </a:ext>
              </a:extLst>
            </p:cNvPr>
            <p:cNvSpPr/>
            <p:nvPr/>
          </p:nvSpPr>
          <p:spPr>
            <a:xfrm>
              <a:off x="3914274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934C5A36-5EB9-A9AB-7FDF-D50482672A68}"/>
                </a:ext>
              </a:extLst>
            </p:cNvPr>
            <p:cNvSpPr/>
            <p:nvPr/>
          </p:nvSpPr>
          <p:spPr>
            <a:xfrm>
              <a:off x="5413185" y="299765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593FF419-E079-D89D-B548-D6D8819145EC}"/>
                </a:ext>
              </a:extLst>
            </p:cNvPr>
            <p:cNvSpPr/>
            <p:nvPr/>
          </p:nvSpPr>
          <p:spPr>
            <a:xfrm>
              <a:off x="3914274" y="387775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55D589F2-8AFE-65A0-0EA9-EB33A32D3D4D}"/>
                </a:ext>
              </a:extLst>
            </p:cNvPr>
            <p:cNvSpPr/>
            <p:nvPr/>
          </p:nvSpPr>
          <p:spPr>
            <a:xfrm>
              <a:off x="5413185" y="4725980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4258CC1-FDEF-5F8A-F1B5-7CDC2BB6C60B}"/>
                </a:ext>
              </a:extLst>
            </p:cNvPr>
            <p:cNvSpPr/>
            <p:nvPr/>
          </p:nvSpPr>
          <p:spPr>
            <a:xfrm>
              <a:off x="6927772" y="3889785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E14E5A18-FA52-B4E3-6E8D-63F6A61C5F42}"/>
                </a:ext>
              </a:extLst>
            </p:cNvPr>
            <p:cNvSpPr/>
            <p:nvPr/>
          </p:nvSpPr>
          <p:spPr>
            <a:xfrm>
              <a:off x="6918166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18267536-A818-38EE-EA75-F86A28975773}"/>
                </a:ext>
              </a:extLst>
            </p:cNvPr>
            <p:cNvSpPr/>
            <p:nvPr/>
          </p:nvSpPr>
          <p:spPr>
            <a:xfrm>
              <a:off x="8436995" y="300798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BB9B59F3-D2E6-14C4-2CA7-C730747A37DF}"/>
                </a:ext>
              </a:extLst>
            </p:cNvPr>
            <p:cNvSpPr/>
            <p:nvPr/>
          </p:nvSpPr>
          <p:spPr>
            <a:xfrm>
              <a:off x="8417272" y="4760288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45D28F32-4633-42E1-E709-0246691BFF76}"/>
                </a:ext>
              </a:extLst>
            </p:cNvPr>
            <p:cNvSpPr/>
            <p:nvPr/>
          </p:nvSpPr>
          <p:spPr>
            <a:xfrm>
              <a:off x="9939550" y="392409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C724FF2-5602-99E4-0414-E8B236089665}"/>
                </a:ext>
              </a:extLst>
            </p:cNvPr>
            <p:cNvSpPr/>
            <p:nvPr/>
          </p:nvSpPr>
          <p:spPr>
            <a:xfrm>
              <a:off x="9939550" y="2199632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46E82B-2C10-DBE9-331C-4BE08A1950C1}"/>
                </a:ext>
              </a:extLst>
            </p:cNvPr>
            <p:cNvSpPr txBox="1"/>
            <p:nvPr/>
          </p:nvSpPr>
          <p:spPr>
            <a:xfrm>
              <a:off x="3934965" y="2535420"/>
              <a:ext cx="179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Bingo</a:t>
              </a:r>
            </a:p>
            <a:p>
              <a:pPr algn="ctr"/>
              <a:r>
                <a:rPr lang="en-US" sz="2800" dirty="0"/>
                <a:t>Night</a:t>
              </a:r>
              <a:endParaRPr lang="en-US" sz="2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311AA7-354F-906F-727D-A8C7AB305BD1}"/>
                </a:ext>
              </a:extLst>
            </p:cNvPr>
            <p:cNvSpPr txBox="1"/>
            <p:nvPr/>
          </p:nvSpPr>
          <p:spPr>
            <a:xfrm>
              <a:off x="5511407" y="3156311"/>
              <a:ext cx="17009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Paint</a:t>
              </a:r>
            </a:p>
            <a:p>
              <a:pPr algn="ctr"/>
              <a:r>
                <a:rPr lang="en-US" sz="2800" dirty="0"/>
                <a:t>&amp;</a:t>
              </a:r>
            </a:p>
            <a:p>
              <a:pPr algn="ctr"/>
              <a:r>
                <a:rPr lang="en-US" sz="2800" dirty="0"/>
                <a:t>Sip</a:t>
              </a:r>
              <a:endParaRPr lang="en-US" sz="20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95A68B-652C-7450-485E-89933ED9BEC4}"/>
                </a:ext>
              </a:extLst>
            </p:cNvPr>
            <p:cNvSpPr txBox="1"/>
            <p:nvPr/>
          </p:nvSpPr>
          <p:spPr>
            <a:xfrm>
              <a:off x="4190981" y="4033482"/>
              <a:ext cx="14076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Family</a:t>
              </a:r>
            </a:p>
            <a:p>
              <a:pPr algn="ctr"/>
              <a:r>
                <a:rPr lang="en-US" sz="2800" dirty="0"/>
                <a:t>Game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6576C0-E366-AB23-6368-E43A3ABF8467}"/>
                </a:ext>
              </a:extLst>
            </p:cNvPr>
            <p:cNvSpPr txBox="1"/>
            <p:nvPr/>
          </p:nvSpPr>
          <p:spPr>
            <a:xfrm>
              <a:off x="5612667" y="4947289"/>
              <a:ext cx="1504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Make</a:t>
              </a:r>
            </a:p>
            <a:p>
              <a:pPr algn="ctr"/>
              <a:r>
                <a:rPr lang="en-US" sz="2400" dirty="0"/>
                <a:t>&amp;</a:t>
              </a:r>
            </a:p>
            <a:p>
              <a:pPr algn="ctr"/>
              <a:r>
                <a:rPr lang="en-US" sz="2400" dirty="0"/>
                <a:t>Take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554994-8669-67E9-D058-5D1B4298475D}"/>
                </a:ext>
              </a:extLst>
            </p:cNvPr>
            <p:cNvSpPr txBox="1"/>
            <p:nvPr/>
          </p:nvSpPr>
          <p:spPr>
            <a:xfrm>
              <a:off x="7168404" y="4283235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Casino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F7AF78-BFF2-C549-5561-E80C60AE0432}"/>
                </a:ext>
              </a:extLst>
            </p:cNvPr>
            <p:cNvSpPr txBox="1"/>
            <p:nvPr/>
          </p:nvSpPr>
          <p:spPr>
            <a:xfrm>
              <a:off x="6956368" y="2826397"/>
              <a:ext cx="1801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A-Thons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19B4B5-4F41-A13A-AE68-3290A06A1D6B}"/>
                </a:ext>
              </a:extLst>
            </p:cNvPr>
            <p:cNvSpPr txBox="1"/>
            <p:nvPr/>
          </p:nvSpPr>
          <p:spPr>
            <a:xfrm>
              <a:off x="8670763" y="3476989"/>
              <a:ext cx="140769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Trivia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55F7-8269-308C-F347-F61815BB58B7}"/>
                </a:ext>
              </a:extLst>
            </p:cNvPr>
            <p:cNvSpPr txBox="1"/>
            <p:nvPr/>
          </p:nvSpPr>
          <p:spPr>
            <a:xfrm>
              <a:off x="10180182" y="2620329"/>
              <a:ext cx="1407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Movie</a:t>
              </a:r>
            </a:p>
            <a:p>
              <a:pPr algn="ctr"/>
              <a:r>
                <a:rPr lang="en-US" sz="2400" dirty="0"/>
                <a:t>Night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14CD9A-C471-AF03-3DB0-62C0E32F7252}"/>
                </a:ext>
              </a:extLst>
            </p:cNvPr>
            <p:cNvSpPr txBox="1"/>
            <p:nvPr/>
          </p:nvSpPr>
          <p:spPr>
            <a:xfrm>
              <a:off x="8677627" y="5107351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Petting</a:t>
              </a:r>
            </a:p>
            <a:p>
              <a:pPr algn="ctr"/>
              <a:r>
                <a:rPr lang="en-US" sz="2800" dirty="0"/>
                <a:t>Zoo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B86C2E-C97A-A973-AF99-395538A61011}"/>
                </a:ext>
              </a:extLst>
            </p:cNvPr>
            <p:cNvSpPr txBox="1"/>
            <p:nvPr/>
          </p:nvSpPr>
          <p:spPr>
            <a:xfrm>
              <a:off x="10049134" y="4420990"/>
              <a:ext cx="170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Karaoke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C371D3-A32E-966B-5B33-41B0083179D2}"/>
                </a:ext>
              </a:extLst>
            </p:cNvPr>
            <p:cNvSpPr txBox="1"/>
            <p:nvPr/>
          </p:nvSpPr>
          <p:spPr>
            <a:xfrm>
              <a:off x="5983152" y="144061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Activities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9E4A3F3-C535-E8D7-84D1-A328BE361128}"/>
              </a:ext>
            </a:extLst>
          </p:cNvPr>
          <p:cNvGrpSpPr/>
          <p:nvPr/>
        </p:nvGrpSpPr>
        <p:grpSpPr>
          <a:xfrm>
            <a:off x="-818510" y="-119543"/>
            <a:ext cx="12325350" cy="7097086"/>
            <a:chOff x="809956" y="-167168"/>
            <a:chExt cx="12325350" cy="70970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FC638-6C74-1C7B-D275-72083E0C02D4}"/>
                </a:ext>
              </a:extLst>
            </p:cNvPr>
            <p:cNvGrpSpPr/>
            <p:nvPr/>
          </p:nvGrpSpPr>
          <p:grpSpPr>
            <a:xfrm>
              <a:off x="809956" y="-167168"/>
              <a:ext cx="12325350" cy="7097086"/>
              <a:chOff x="-10057549" y="-119543"/>
              <a:chExt cx="12325350" cy="709708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4058F66-CA09-7E9D-E783-55A6BB4A8401}"/>
                  </a:ext>
                </a:extLst>
              </p:cNvPr>
              <p:cNvSpPr/>
              <p:nvPr/>
            </p:nvSpPr>
            <p:spPr>
              <a:xfrm>
                <a:off x="-10057549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220968-3243-AEB6-FB90-C805EE0ACA6F}"/>
                  </a:ext>
                </a:extLst>
              </p:cNvPr>
              <p:cNvSpPr/>
              <p:nvPr/>
            </p:nvSpPr>
            <p:spPr>
              <a:xfrm>
                <a:off x="1943951" y="3376929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2540B2A3-435F-E621-D392-BCD3B97553B4}"/>
                </a:ext>
              </a:extLst>
            </p:cNvPr>
            <p:cNvSpPr/>
            <p:nvPr/>
          </p:nvSpPr>
          <p:spPr>
            <a:xfrm>
              <a:off x="4066674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F4CE431-FFDF-EA25-7D8F-19FE845E7515}"/>
                </a:ext>
              </a:extLst>
            </p:cNvPr>
            <p:cNvSpPr/>
            <p:nvPr/>
          </p:nvSpPr>
          <p:spPr>
            <a:xfrm>
              <a:off x="5575110" y="31786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58CDBC45-4320-F257-D34B-9709BC489AFA}"/>
                </a:ext>
              </a:extLst>
            </p:cNvPr>
            <p:cNvSpPr/>
            <p:nvPr/>
          </p:nvSpPr>
          <p:spPr>
            <a:xfrm>
              <a:off x="4066674" y="403015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AB2B178-77A6-6E4E-BE61-1762C4A4D39E}"/>
                </a:ext>
              </a:extLst>
            </p:cNvPr>
            <p:cNvSpPr/>
            <p:nvPr/>
          </p:nvSpPr>
          <p:spPr>
            <a:xfrm>
              <a:off x="5565585" y="4878380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4508C7B9-2091-C928-A00E-B20ECDAED7EC}"/>
                </a:ext>
              </a:extLst>
            </p:cNvPr>
            <p:cNvSpPr/>
            <p:nvPr/>
          </p:nvSpPr>
          <p:spPr>
            <a:xfrm>
              <a:off x="7080172" y="4042185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D99D571C-558A-A341-FE38-7D68B6FDDC72}"/>
                </a:ext>
              </a:extLst>
            </p:cNvPr>
            <p:cNvSpPr/>
            <p:nvPr/>
          </p:nvSpPr>
          <p:spPr>
            <a:xfrm>
              <a:off x="7070566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2D4FCA18-C194-C0E4-7047-5053B03673F5}"/>
                </a:ext>
              </a:extLst>
            </p:cNvPr>
            <p:cNvSpPr/>
            <p:nvPr/>
          </p:nvSpPr>
          <p:spPr>
            <a:xfrm>
              <a:off x="8589395" y="3198487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8B6A4392-625E-1337-D5AE-00CC6F5678AB}"/>
                </a:ext>
              </a:extLst>
            </p:cNvPr>
            <p:cNvSpPr/>
            <p:nvPr/>
          </p:nvSpPr>
          <p:spPr>
            <a:xfrm>
              <a:off x="8569672" y="4912688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6D1D4273-4CB3-A74D-F27A-468B3A46D6BF}"/>
                </a:ext>
              </a:extLst>
            </p:cNvPr>
            <p:cNvSpPr/>
            <p:nvPr/>
          </p:nvSpPr>
          <p:spPr>
            <a:xfrm>
              <a:off x="10091950" y="407649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00B7E990-94A8-9BFA-6E4C-DB6F944CECED}"/>
                </a:ext>
              </a:extLst>
            </p:cNvPr>
            <p:cNvSpPr/>
            <p:nvPr/>
          </p:nvSpPr>
          <p:spPr>
            <a:xfrm>
              <a:off x="10091950" y="23520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29380A-B8F7-3372-CDD4-0C5D2924CF42}"/>
                </a:ext>
              </a:extLst>
            </p:cNvPr>
            <p:cNvSpPr txBox="1"/>
            <p:nvPr/>
          </p:nvSpPr>
          <p:spPr>
            <a:xfrm>
              <a:off x="4126598" y="2850940"/>
              <a:ext cx="17976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Calander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4633C5-E9D9-B401-9C6B-CE23CC76B165}"/>
                </a:ext>
              </a:extLst>
            </p:cNvPr>
            <p:cNvSpPr txBox="1"/>
            <p:nvPr/>
          </p:nvSpPr>
          <p:spPr>
            <a:xfrm>
              <a:off x="5673332" y="3518102"/>
              <a:ext cx="17009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Volunteer</a:t>
              </a:r>
            </a:p>
            <a:p>
              <a:pPr algn="ctr"/>
              <a:r>
                <a:rPr lang="en-US" sz="2400" dirty="0"/>
                <a:t>At</a:t>
              </a:r>
            </a:p>
            <a:p>
              <a:pPr algn="ctr"/>
              <a:r>
                <a:rPr lang="en-US" sz="2400" dirty="0"/>
                <a:t>Events</a:t>
              </a:r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C5EBD8-9B28-DCB7-7A60-93C6FC9999FD}"/>
                </a:ext>
              </a:extLst>
            </p:cNvPr>
            <p:cNvSpPr txBox="1"/>
            <p:nvPr/>
          </p:nvSpPr>
          <p:spPr>
            <a:xfrm>
              <a:off x="4343381" y="4368036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</a:t>
              </a:r>
            </a:p>
            <a:p>
              <a:pPr algn="ctr"/>
              <a:r>
                <a:rPr lang="en-US" sz="2800" dirty="0"/>
                <a:t>Wash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F194E8-E7A7-9F69-7FBE-BF643B873026}"/>
                </a:ext>
              </a:extLst>
            </p:cNvPr>
            <p:cNvSpPr txBox="1"/>
            <p:nvPr/>
          </p:nvSpPr>
          <p:spPr>
            <a:xfrm>
              <a:off x="5736463" y="5243483"/>
              <a:ext cx="1588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Pancake</a:t>
              </a:r>
            </a:p>
            <a:p>
              <a:pPr algn="ctr"/>
              <a:r>
                <a:rPr lang="en-US" sz="2400" dirty="0"/>
                <a:t>Breakfast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3A3138E-2F3E-2EDD-079B-FCE1264D96DE}"/>
                </a:ext>
              </a:extLst>
            </p:cNvPr>
            <p:cNvSpPr txBox="1"/>
            <p:nvPr/>
          </p:nvSpPr>
          <p:spPr>
            <a:xfrm>
              <a:off x="7188180" y="4465961"/>
              <a:ext cx="1645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Yard</a:t>
              </a:r>
            </a:p>
            <a:p>
              <a:pPr algn="ctr"/>
              <a:r>
                <a:rPr lang="en-US" sz="2000" dirty="0"/>
                <a:t>Sale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F537049-FB70-A03F-D4F8-076363987014}"/>
                </a:ext>
              </a:extLst>
            </p:cNvPr>
            <p:cNvSpPr txBox="1"/>
            <p:nvPr/>
          </p:nvSpPr>
          <p:spPr>
            <a:xfrm>
              <a:off x="7070566" y="2730260"/>
              <a:ext cx="1960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Serve At</a:t>
              </a:r>
            </a:p>
            <a:p>
              <a:pPr algn="ctr"/>
              <a:r>
                <a:rPr lang="en-US" sz="2000" dirty="0"/>
                <a:t>Restaurants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96B098C-230B-168D-3DE1-A6082D51BFD7}"/>
                </a:ext>
              </a:extLst>
            </p:cNvPr>
            <p:cNvSpPr txBox="1"/>
            <p:nvPr/>
          </p:nvSpPr>
          <p:spPr>
            <a:xfrm>
              <a:off x="8613217" y="362869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Flamingo</a:t>
              </a:r>
            </a:p>
            <a:p>
              <a:pPr algn="ctr"/>
              <a:r>
                <a:rPr lang="en-US" sz="2400" dirty="0"/>
                <a:t>Yards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F0FD83-D2D0-64B7-1C66-B9383B7B0869}"/>
                </a:ext>
              </a:extLst>
            </p:cNvPr>
            <p:cNvSpPr txBox="1"/>
            <p:nvPr/>
          </p:nvSpPr>
          <p:spPr>
            <a:xfrm>
              <a:off x="10342888" y="2639575"/>
              <a:ext cx="1407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Sports</a:t>
              </a:r>
            </a:p>
            <a:p>
              <a:pPr algn="ctr"/>
              <a:r>
                <a:rPr lang="en-US" sz="2400" dirty="0"/>
                <a:t>Yard</a:t>
              </a:r>
            </a:p>
            <a:p>
              <a:pPr algn="ctr"/>
              <a:r>
                <a:rPr lang="en-US" sz="2400" dirty="0"/>
                <a:t>Signs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0CC969-ACC4-2C99-2C02-98944D19B69E}"/>
                </a:ext>
              </a:extLst>
            </p:cNvPr>
            <p:cNvSpPr txBox="1"/>
            <p:nvPr/>
          </p:nvSpPr>
          <p:spPr>
            <a:xfrm>
              <a:off x="8677305" y="5410903"/>
              <a:ext cx="17143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Traveling</a:t>
              </a:r>
            </a:p>
            <a:p>
              <a:pPr algn="ctr"/>
              <a:r>
                <a:rPr lang="en-US" sz="2800" dirty="0"/>
                <a:t>Toilet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6C24FE-BDC6-7F28-222B-1BD3FDCBF16E}"/>
                </a:ext>
              </a:extLst>
            </p:cNvPr>
            <p:cNvSpPr txBox="1"/>
            <p:nvPr/>
          </p:nvSpPr>
          <p:spPr>
            <a:xfrm>
              <a:off x="10201534" y="4573390"/>
              <a:ext cx="1707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Cookbook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DFF206-7F54-F7F7-17B6-377ED87D716C}"/>
                </a:ext>
              </a:extLst>
            </p:cNvPr>
            <p:cNvSpPr txBox="1"/>
            <p:nvPr/>
          </p:nvSpPr>
          <p:spPr>
            <a:xfrm>
              <a:off x="5349017" y="-136658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Community</a:t>
              </a:r>
            </a:p>
            <a:p>
              <a:r>
                <a:rPr lang="en-US" sz="7200" b="1" dirty="0"/>
                <a:t>Involvement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6AFC05-CCF7-3205-28B8-054428AFA52E}"/>
              </a:ext>
            </a:extLst>
          </p:cNvPr>
          <p:cNvGrpSpPr/>
          <p:nvPr/>
        </p:nvGrpSpPr>
        <p:grpSpPr>
          <a:xfrm>
            <a:off x="-11060710" y="-119543"/>
            <a:ext cx="12381027" cy="7097086"/>
            <a:chOff x="819686" y="-167168"/>
            <a:chExt cx="12381027" cy="70970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F2373C-F3EB-400A-4A6D-3CDF8B0EDCCB}"/>
                </a:ext>
              </a:extLst>
            </p:cNvPr>
            <p:cNvGrpSpPr/>
            <p:nvPr/>
          </p:nvGrpSpPr>
          <p:grpSpPr>
            <a:xfrm>
              <a:off x="819686" y="-167168"/>
              <a:ext cx="12381027" cy="7097086"/>
              <a:chOff x="-10500506" y="-119543"/>
              <a:chExt cx="12381027" cy="70970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61120D-3CD1-B851-9F5B-160AE09276A4}"/>
                  </a:ext>
                </a:extLst>
              </p:cNvPr>
              <p:cNvSpPr/>
              <p:nvPr/>
            </p:nvSpPr>
            <p:spPr>
              <a:xfrm>
                <a:off x="-10500506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36BD72A-7C84-0C47-7756-61A5BE27694A}"/>
                  </a:ext>
                </a:extLst>
              </p:cNvPr>
              <p:cNvSpPr/>
              <p:nvPr/>
            </p:nvSpPr>
            <p:spPr>
              <a:xfrm>
                <a:off x="1556671" y="4223172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DA84E5C-7CDF-183B-10A6-0DECD3C05F12}"/>
                </a:ext>
              </a:extLst>
            </p:cNvPr>
            <p:cNvSpPr/>
            <p:nvPr/>
          </p:nvSpPr>
          <p:spPr>
            <a:xfrm>
              <a:off x="4209331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0E77DA05-8375-07E9-B875-E0428BAED9EA}"/>
                </a:ext>
              </a:extLst>
            </p:cNvPr>
            <p:cNvSpPr/>
            <p:nvPr/>
          </p:nvSpPr>
          <p:spPr>
            <a:xfrm>
              <a:off x="6250639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1654FF88-2693-51B7-942F-BFB4829301B0}"/>
                </a:ext>
              </a:extLst>
            </p:cNvPr>
            <p:cNvSpPr/>
            <p:nvPr/>
          </p:nvSpPr>
          <p:spPr>
            <a:xfrm>
              <a:off x="8291947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780E87E2-DFDC-7D1C-2BB2-64B7F9D6F9E7}"/>
                </a:ext>
              </a:extLst>
            </p:cNvPr>
            <p:cNvSpPr/>
            <p:nvPr/>
          </p:nvSpPr>
          <p:spPr>
            <a:xfrm>
              <a:off x="10333254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09035CA-5212-E570-0EB2-D70FB14583B7}"/>
                </a:ext>
              </a:extLst>
            </p:cNvPr>
            <p:cNvSpPr txBox="1"/>
            <p:nvPr/>
          </p:nvSpPr>
          <p:spPr>
            <a:xfrm>
              <a:off x="4258892" y="3367568"/>
              <a:ext cx="1797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Send out</a:t>
              </a:r>
            </a:p>
            <a:p>
              <a:pPr algn="ctr"/>
              <a:r>
                <a:rPr lang="en-US" sz="2000" dirty="0"/>
                <a:t>Donation Request Letter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F59B994-86E5-5D9D-993D-FE598D0B0BFF}"/>
                </a:ext>
              </a:extLst>
            </p:cNvPr>
            <p:cNvSpPr txBox="1"/>
            <p:nvPr/>
          </p:nvSpPr>
          <p:spPr>
            <a:xfrm>
              <a:off x="6378008" y="3260480"/>
              <a:ext cx="17009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Ask</a:t>
              </a:r>
            </a:p>
            <a:p>
              <a:pPr algn="ctr"/>
              <a:r>
                <a:rPr lang="en-US" sz="2000" dirty="0"/>
                <a:t>Businesses</a:t>
              </a:r>
            </a:p>
            <a:p>
              <a:pPr algn="ctr"/>
              <a:r>
                <a:rPr lang="en-US" sz="2000" dirty="0"/>
                <a:t>For</a:t>
              </a:r>
            </a:p>
            <a:p>
              <a:pPr algn="ctr"/>
              <a:r>
                <a:rPr lang="en-US" sz="2000" dirty="0"/>
                <a:t>Donations</a:t>
              </a:r>
              <a:endParaRPr lang="en-US" sz="16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0D47E17-7BCD-B348-E0F8-38FD9C2A97E8}"/>
                </a:ext>
              </a:extLst>
            </p:cNvPr>
            <p:cNvSpPr txBox="1"/>
            <p:nvPr/>
          </p:nvSpPr>
          <p:spPr>
            <a:xfrm>
              <a:off x="8261199" y="3462887"/>
              <a:ext cx="1960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Apply</a:t>
              </a:r>
            </a:p>
            <a:p>
              <a:pPr algn="ctr"/>
              <a:r>
                <a:rPr lang="en-US" sz="2400" dirty="0"/>
                <a:t>For</a:t>
              </a:r>
            </a:p>
            <a:p>
              <a:pPr algn="ctr"/>
              <a:r>
                <a:rPr lang="en-US" sz="2400" dirty="0"/>
                <a:t>Grants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E424F0E-170A-1495-A188-20BD4BC4F0AF}"/>
                </a:ext>
              </a:extLst>
            </p:cNvPr>
            <p:cNvSpPr txBox="1"/>
            <p:nvPr/>
          </p:nvSpPr>
          <p:spPr>
            <a:xfrm>
              <a:off x="10357076" y="359143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Corporate</a:t>
              </a:r>
            </a:p>
            <a:p>
              <a:pPr algn="ctr"/>
              <a:r>
                <a:rPr lang="en-US" sz="2400" dirty="0"/>
                <a:t>Matching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81B57D-F7F6-93B0-7FFA-DB42B87A09BD}"/>
                </a:ext>
              </a:extLst>
            </p:cNvPr>
            <p:cNvSpPr txBox="1"/>
            <p:nvPr/>
          </p:nvSpPr>
          <p:spPr>
            <a:xfrm>
              <a:off x="5501417" y="15742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Corporate/</a:t>
              </a:r>
            </a:p>
            <a:p>
              <a:r>
                <a:rPr lang="en-US" sz="7200" b="1" dirty="0"/>
                <a:t>Donations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FB7EB4D-D44F-8B4B-6BEC-387771CB1641}"/>
              </a:ext>
            </a:extLst>
          </p:cNvPr>
          <p:cNvGrpSpPr/>
          <p:nvPr/>
        </p:nvGrpSpPr>
        <p:grpSpPr>
          <a:xfrm>
            <a:off x="-13583867" y="-119543"/>
            <a:ext cx="14571556" cy="7097086"/>
            <a:chOff x="-12580760" y="-119543"/>
            <a:chExt cx="14571556" cy="70970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F2FFAA-85A2-7576-0789-035DBA4DF2DA}"/>
                </a:ext>
              </a:extLst>
            </p:cNvPr>
            <p:cNvGrpSpPr/>
            <p:nvPr/>
          </p:nvGrpSpPr>
          <p:grpSpPr>
            <a:xfrm>
              <a:off x="-12580760" y="-119543"/>
              <a:ext cx="14571556" cy="7097086"/>
              <a:chOff x="-10943463" y="-119543"/>
              <a:chExt cx="12409141" cy="709708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2EA3E8-4979-CE8E-CCBA-EBD94EE0F9B8}"/>
                  </a:ext>
                </a:extLst>
              </p:cNvPr>
              <p:cNvSpPr/>
              <p:nvPr/>
            </p:nvSpPr>
            <p:spPr>
              <a:xfrm>
                <a:off x="-10943463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E0DDDAB-C745-E45C-295E-27ADF1413EDB}"/>
                  </a:ext>
                </a:extLst>
              </p:cNvPr>
              <p:cNvSpPr/>
              <p:nvPr/>
            </p:nvSpPr>
            <p:spPr>
              <a:xfrm>
                <a:off x="1141828" y="5069413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5B54DD-268B-9250-B447-7E67E8AEA6C1}"/>
                </a:ext>
              </a:extLst>
            </p:cNvPr>
            <p:cNvSpPr txBox="1"/>
            <p:nvPr/>
          </p:nvSpPr>
          <p:spPr>
            <a:xfrm>
              <a:off x="-6545934" y="1136225"/>
              <a:ext cx="52197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The </a:t>
              </a:r>
              <a:r>
                <a:rPr lang="en-US" sz="6000" b="1" dirty="0" err="1"/>
                <a:t>Fundraing</a:t>
              </a:r>
              <a:endParaRPr lang="en-US" sz="6000" b="1" dirty="0"/>
            </a:p>
            <a:p>
              <a:r>
                <a:rPr lang="en-US" sz="6000" b="1" dirty="0"/>
                <a:t>Possibilities</a:t>
              </a:r>
            </a:p>
            <a:p>
              <a:r>
                <a:rPr lang="en-US" sz="6000" b="1" dirty="0"/>
                <a:t>Are</a:t>
              </a:r>
            </a:p>
            <a:p>
              <a:r>
                <a:rPr lang="en-US" sz="6000" b="1" dirty="0"/>
                <a:t>Endless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653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D0B56D26-E6B6-5118-1DA5-18FF72EEE418}"/>
              </a:ext>
            </a:extLst>
          </p:cNvPr>
          <p:cNvSpPr txBox="1"/>
          <p:nvPr/>
        </p:nvSpPr>
        <p:spPr>
          <a:xfrm>
            <a:off x="5972175" y="1536174"/>
            <a:ext cx="521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Types of Fundraising and Examples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3A002-C9EF-4C79-B33D-DF71A77C9A93}"/>
              </a:ext>
            </a:extLst>
          </p:cNvPr>
          <p:cNvGrpSpPr/>
          <p:nvPr/>
        </p:nvGrpSpPr>
        <p:grpSpPr>
          <a:xfrm>
            <a:off x="-247440" y="-119543"/>
            <a:ext cx="12386277" cy="7097086"/>
            <a:chOff x="819982" y="-171614"/>
            <a:chExt cx="12386277" cy="70970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62F25F-5039-DA5D-7FF4-897F241AFBD5}"/>
                </a:ext>
              </a:extLst>
            </p:cNvPr>
            <p:cNvGrpSpPr/>
            <p:nvPr/>
          </p:nvGrpSpPr>
          <p:grpSpPr>
            <a:xfrm>
              <a:off x="819982" y="-171614"/>
              <a:ext cx="12386277" cy="7097086"/>
              <a:chOff x="-8728677" y="-119543"/>
              <a:chExt cx="12386277" cy="7097086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6259F71-4DA0-3CB7-6A6B-92004D69D27B}"/>
                  </a:ext>
                </a:extLst>
              </p:cNvPr>
              <p:cNvSpPr/>
              <p:nvPr/>
            </p:nvSpPr>
            <p:spPr>
              <a:xfrm>
                <a:off x="-8728677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D5F048C-2BBD-AA3B-862C-AC02FBFD1DFD}"/>
                  </a:ext>
                </a:extLst>
              </p:cNvPr>
              <p:cNvSpPr/>
              <p:nvPr/>
            </p:nvSpPr>
            <p:spPr>
              <a:xfrm>
                <a:off x="3333750" y="838200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8DB880-9DE9-4FE2-C680-72CE81431FCD}"/>
                </a:ext>
              </a:extLst>
            </p:cNvPr>
            <p:cNvSpPr txBox="1"/>
            <p:nvPr/>
          </p:nvSpPr>
          <p:spPr>
            <a:xfrm>
              <a:off x="6447982" y="12032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Sales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EA3036-7D92-01AC-42C8-9F55FF21BF73}"/>
                </a:ext>
              </a:extLst>
            </p:cNvPr>
            <p:cNvGrpSpPr/>
            <p:nvPr/>
          </p:nvGrpSpPr>
          <p:grpSpPr>
            <a:xfrm>
              <a:off x="3609474" y="1894832"/>
              <a:ext cx="7914234" cy="4233046"/>
              <a:chOff x="3609474" y="1894832"/>
              <a:chExt cx="7914234" cy="4233046"/>
            </a:xfrm>
          </p:grpSpPr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2E06A683-DC1A-56A3-9BED-6AA9D9D86703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51B3FA00-DBD0-1189-0ED2-CE772D17B356}"/>
                  </a:ext>
                </a:extLst>
              </p:cNvPr>
              <p:cNvSpPr/>
              <p:nvPr/>
            </p:nvSpPr>
            <p:spPr>
              <a:xfrm>
                <a:off x="510838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4B1439B1-3699-3157-BDA3-ADABDBCC16C1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21644EA6-1008-1E94-4727-B2EFFE3DB2F3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FADE6C55-3BCC-BFF4-1490-C5E3B4BA67F6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6D64270E-2105-D6A4-A13C-EB494A4C2914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69D8DB2F-816A-044D-8F0B-EBC76A26C5C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3FEBA0D2-6F54-E62F-3255-CEF119B7BA2B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D848D6E3-B3DE-4FD7-B0C0-7740182CE695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C3ABB6ED-50BE-2E5C-5E9C-F55BBE51D2BC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318379-89C3-1165-C692-A94DCF0973CF}"/>
                  </a:ext>
                </a:extLst>
              </p:cNvPr>
              <p:cNvSpPr txBox="1"/>
              <p:nvPr/>
            </p:nvSpPr>
            <p:spPr>
              <a:xfrm>
                <a:off x="3850106" y="2469417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Raffles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90EAF75-D4F7-34F3-713B-4EC745D718EE}"/>
                  </a:ext>
                </a:extLst>
              </p:cNvPr>
              <p:cNvSpPr txBox="1"/>
              <p:nvPr/>
            </p:nvSpPr>
            <p:spPr>
              <a:xfrm>
                <a:off x="5349017" y="3096637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School</a:t>
                </a:r>
              </a:p>
              <a:p>
                <a:pPr algn="ctr"/>
                <a:r>
                  <a:rPr lang="en-US" sz="2800" dirty="0"/>
                  <a:t>Merch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FC72D-32E3-F1A9-492E-5D5670CABED6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Pizza </a:t>
                </a:r>
              </a:p>
              <a:p>
                <a:pPr algn="ctr"/>
                <a:r>
                  <a:rPr lang="en-US" sz="2800" dirty="0"/>
                  <a:t>Kits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6F5E43-1EE1-CEDE-3779-097FE9563B5C}"/>
                  </a:ext>
                </a:extLst>
              </p:cNvPr>
              <p:cNvSpPr txBox="1"/>
              <p:nvPr/>
            </p:nvSpPr>
            <p:spPr>
              <a:xfrm>
                <a:off x="5349017" y="4814630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Butter</a:t>
                </a:r>
              </a:p>
              <a:p>
                <a:pPr algn="ctr"/>
                <a:r>
                  <a:rPr lang="en-US" sz="2800" dirty="0"/>
                  <a:t>Braids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8F2664-5004-327C-B965-EC8D02B3F4C4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Fruit</a:t>
                </a:r>
              </a:p>
              <a:p>
                <a:pPr algn="ctr"/>
                <a:r>
                  <a:rPr lang="en-US" sz="2800" dirty="0"/>
                  <a:t>Boxes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E7FC5C-BBAD-13CF-3F9F-458FB83BAF37}"/>
                  </a:ext>
                </a:extLst>
              </p:cNvPr>
              <p:cNvSpPr txBox="1"/>
              <p:nvPr/>
            </p:nvSpPr>
            <p:spPr>
              <a:xfrm>
                <a:off x="6863604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Singing</a:t>
                </a:r>
              </a:p>
              <a:p>
                <a:pPr algn="ctr"/>
                <a:r>
                  <a:rPr lang="en-US" sz="2400" dirty="0"/>
                  <a:t>Grams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D86105-905E-825C-3507-ED5AF9724C22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Caramel</a:t>
                </a:r>
              </a:p>
              <a:p>
                <a:pPr algn="ctr"/>
                <a:r>
                  <a:rPr lang="en-US" sz="2000" dirty="0"/>
                  <a:t>Apple</a:t>
                </a:r>
              </a:p>
              <a:p>
                <a:pPr algn="ctr"/>
                <a:r>
                  <a:rPr lang="en-US" sz="2000" dirty="0"/>
                  <a:t>Deliveries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B0DB20-70E0-132E-0FB0-7A58245AEF13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3F947B-9C19-1931-7FB4-3DA78746A219}"/>
                  </a:ext>
                </a:extLst>
              </p:cNvPr>
              <p:cNvSpPr txBox="1"/>
              <p:nvPr/>
            </p:nvSpPr>
            <p:spPr>
              <a:xfrm>
                <a:off x="8372827" y="5030073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Candy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B187AC-2335-81EE-14EB-082522B31938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Pom</a:t>
                </a:r>
              </a:p>
              <a:p>
                <a:pPr algn="ctr"/>
                <a:r>
                  <a:rPr lang="en-US" sz="2800" dirty="0"/>
                  <a:t>Poms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21EBB6-47B8-5D2C-4694-3061A467FC99}"/>
              </a:ext>
            </a:extLst>
          </p:cNvPr>
          <p:cNvGrpSpPr/>
          <p:nvPr/>
        </p:nvGrpSpPr>
        <p:grpSpPr>
          <a:xfrm>
            <a:off x="-448677" y="-119543"/>
            <a:ext cx="12345321" cy="7097086"/>
            <a:chOff x="860938" y="-201319"/>
            <a:chExt cx="12345321" cy="70970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941841-7FF3-6660-F92E-9C17F53045F1}"/>
                </a:ext>
              </a:extLst>
            </p:cNvPr>
            <p:cNvGrpSpPr/>
            <p:nvPr/>
          </p:nvGrpSpPr>
          <p:grpSpPr>
            <a:xfrm>
              <a:off x="860938" y="-201319"/>
              <a:ext cx="12345321" cy="7097086"/>
              <a:chOff x="-9171635" y="-119543"/>
              <a:chExt cx="12345321" cy="709708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31AF827-938D-08A2-A4D8-2A3E021E1B07}"/>
                  </a:ext>
                </a:extLst>
              </p:cNvPr>
              <p:cNvSpPr/>
              <p:nvPr/>
            </p:nvSpPr>
            <p:spPr>
              <a:xfrm>
                <a:off x="-9171635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A30A1F5-803B-424E-CE69-4A0A83C15271}"/>
                  </a:ext>
                </a:extLst>
              </p:cNvPr>
              <p:cNvSpPr/>
              <p:nvPr/>
            </p:nvSpPr>
            <p:spPr>
              <a:xfrm>
                <a:off x="2849836" y="1684443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D175CD-2B89-ACC3-1054-D5C1C67B0FD5}"/>
                </a:ext>
              </a:extLst>
            </p:cNvPr>
            <p:cNvGrpSpPr/>
            <p:nvPr/>
          </p:nvGrpSpPr>
          <p:grpSpPr>
            <a:xfrm>
              <a:off x="3761874" y="2047232"/>
              <a:ext cx="7914234" cy="4233046"/>
              <a:chOff x="3609474" y="1894832"/>
              <a:chExt cx="7914234" cy="4233046"/>
            </a:xfrm>
          </p:grpSpPr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C4E2905C-9465-C9A7-900A-BBFB4C611CE5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77045906-5889-BF6E-364B-85BA93D4EB15}"/>
                  </a:ext>
                </a:extLst>
              </p:cNvPr>
              <p:cNvSpPr/>
              <p:nvPr/>
            </p:nvSpPr>
            <p:spPr>
              <a:xfrm>
                <a:off x="5108385" y="272716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89C53FC4-82ED-A925-DD9B-FB02D5C89ECE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8FA897E4-0A62-B0C6-600B-B2C96A51F170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5AABCCEF-1555-9FD9-4C50-4CA748F3896D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256EA500-E11B-3C6E-E9D5-EA2E9FA21C36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BF60A45B-A3CA-7D42-23C1-B90860AB560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0F4506BE-F85E-F8F3-2E2A-D06E1E431073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6D921A6C-6050-D116-4322-9EBD19C32DE7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EFE3DFD2-C876-7EDC-134A-C7ABF2857D39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145FF54-67AB-E35F-A12C-AC5A58440198}"/>
                  </a:ext>
                </a:extLst>
              </p:cNvPr>
              <p:cNvSpPr txBox="1"/>
              <p:nvPr/>
            </p:nvSpPr>
            <p:spPr>
              <a:xfrm>
                <a:off x="3619000" y="2459850"/>
                <a:ext cx="1797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Concerts</a:t>
                </a:r>
                <a:endParaRPr lang="en-US" sz="2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441ED-7C17-0A38-0D28-2D740A99ED24}"/>
                  </a:ext>
                </a:extLst>
              </p:cNvPr>
              <p:cNvSpPr txBox="1"/>
              <p:nvPr/>
            </p:nvSpPr>
            <p:spPr>
              <a:xfrm>
                <a:off x="5196617" y="3336949"/>
                <a:ext cx="170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Carnival</a:t>
                </a:r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A021E0-C19D-1A02-0FBE-0A1D52DA873A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Talent</a:t>
                </a:r>
              </a:p>
              <a:p>
                <a:pPr algn="ctr"/>
                <a:r>
                  <a:rPr lang="en-US" sz="2800" dirty="0"/>
                  <a:t>Show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2E7FBE-FA4E-75C5-8675-58F6BB3D0133}"/>
                  </a:ext>
                </a:extLst>
              </p:cNvPr>
              <p:cNvSpPr txBox="1"/>
              <p:nvPr/>
            </p:nvSpPr>
            <p:spPr>
              <a:xfrm>
                <a:off x="5307867" y="4910086"/>
                <a:ext cx="1504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Haunted</a:t>
                </a:r>
              </a:p>
              <a:p>
                <a:pPr algn="ctr"/>
                <a:r>
                  <a:rPr lang="en-US" sz="2400" dirty="0"/>
                  <a:t>House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9F1839-C038-B904-3707-9141538E7A85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Casino</a:t>
                </a:r>
              </a:p>
              <a:p>
                <a:pPr algn="ctr"/>
                <a:r>
                  <a:rPr lang="en-US" sz="2800" dirty="0"/>
                  <a:t>Night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CE47D6-1C63-158B-D36B-8E1775E85F79}"/>
                  </a:ext>
                </a:extLst>
              </p:cNvPr>
              <p:cNvSpPr txBox="1"/>
              <p:nvPr/>
            </p:nvSpPr>
            <p:spPr>
              <a:xfrm>
                <a:off x="6651568" y="2521597"/>
                <a:ext cx="1801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Tournaments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7909F5-0D29-8CBE-C2B0-4D87DDDA8230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Fun </a:t>
                </a:r>
              </a:p>
              <a:p>
                <a:pPr algn="ctr"/>
                <a:r>
                  <a:rPr lang="en-US" sz="2000" dirty="0"/>
                  <a:t>Run</a:t>
                </a:r>
              </a:p>
              <a:p>
                <a:pPr algn="ctr"/>
                <a:r>
                  <a:rPr lang="en-US" sz="2000" dirty="0"/>
                  <a:t>Race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C845425-A08F-4852-9CC5-2359C693108F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0B394-586B-09B3-1A35-0E6EC6685194}"/>
                  </a:ext>
                </a:extLst>
              </p:cNvPr>
              <p:cNvSpPr txBox="1"/>
              <p:nvPr/>
            </p:nvSpPr>
            <p:spPr>
              <a:xfrm>
                <a:off x="8372827" y="4759728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Dinner</a:t>
                </a:r>
              </a:p>
              <a:p>
                <a:pPr algn="ctr"/>
                <a:r>
                  <a:rPr lang="en-US" sz="2000" dirty="0"/>
                  <a:t>&amp;</a:t>
                </a:r>
              </a:p>
              <a:p>
                <a:pPr algn="ctr"/>
                <a:r>
                  <a:rPr lang="en-US" sz="2000" dirty="0"/>
                  <a:t>Auction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26C23F-ED3A-410D-ADF6-C8C6B3271B11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Cook-</a:t>
                </a:r>
              </a:p>
              <a:p>
                <a:pPr algn="ctr"/>
                <a:r>
                  <a:rPr lang="en-US" sz="2800" dirty="0"/>
                  <a:t>Off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582A30-3CF3-105F-7FC8-852DA28D2F31}"/>
                </a:ext>
              </a:extLst>
            </p:cNvPr>
            <p:cNvSpPr txBox="1"/>
            <p:nvPr/>
          </p:nvSpPr>
          <p:spPr>
            <a:xfrm>
              <a:off x="5830752" y="-8339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Events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DD60D66-D91B-AE14-6691-FABFF84F41D9}"/>
              </a:ext>
            </a:extLst>
          </p:cNvPr>
          <p:cNvGrpSpPr/>
          <p:nvPr/>
        </p:nvGrpSpPr>
        <p:grpSpPr>
          <a:xfrm>
            <a:off x="-658514" y="-119543"/>
            <a:ext cx="12353925" cy="7097086"/>
            <a:chOff x="847963" y="-167168"/>
            <a:chExt cx="12353925" cy="70970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049975-5C1C-65C1-C625-AF01C753BFC6}"/>
                </a:ext>
              </a:extLst>
            </p:cNvPr>
            <p:cNvGrpSpPr/>
            <p:nvPr/>
          </p:nvGrpSpPr>
          <p:grpSpPr>
            <a:xfrm>
              <a:off x="847963" y="-167168"/>
              <a:ext cx="12353925" cy="7097086"/>
              <a:chOff x="-9614592" y="-119543"/>
              <a:chExt cx="12353925" cy="709708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8E4E-51C1-10E8-A32C-06846AA7F695}"/>
                  </a:ext>
                </a:extLst>
              </p:cNvPr>
              <p:cNvSpPr/>
              <p:nvPr/>
            </p:nvSpPr>
            <p:spPr>
              <a:xfrm>
                <a:off x="-9614592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C147C2-4734-F6B5-85C3-8460D34ED48B}"/>
                  </a:ext>
                </a:extLst>
              </p:cNvPr>
              <p:cNvSpPr/>
              <p:nvPr/>
            </p:nvSpPr>
            <p:spPr>
              <a:xfrm>
                <a:off x="2415483" y="2530686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30A9ACDB-9545-9DDD-AE3F-956929260703}"/>
                </a:ext>
              </a:extLst>
            </p:cNvPr>
            <p:cNvSpPr/>
            <p:nvPr/>
          </p:nvSpPr>
          <p:spPr>
            <a:xfrm>
              <a:off x="3914274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934C5A36-5EB9-A9AB-7FDF-D50482672A68}"/>
                </a:ext>
              </a:extLst>
            </p:cNvPr>
            <p:cNvSpPr/>
            <p:nvPr/>
          </p:nvSpPr>
          <p:spPr>
            <a:xfrm>
              <a:off x="5413185" y="299765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593FF419-E079-D89D-B548-D6D8819145EC}"/>
                </a:ext>
              </a:extLst>
            </p:cNvPr>
            <p:cNvSpPr/>
            <p:nvPr/>
          </p:nvSpPr>
          <p:spPr>
            <a:xfrm>
              <a:off x="3914274" y="387775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55D589F2-8AFE-65A0-0EA9-EB33A32D3D4D}"/>
                </a:ext>
              </a:extLst>
            </p:cNvPr>
            <p:cNvSpPr/>
            <p:nvPr/>
          </p:nvSpPr>
          <p:spPr>
            <a:xfrm>
              <a:off x="5413185" y="4725980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4258CC1-FDEF-5F8A-F1B5-7CDC2BB6C60B}"/>
                </a:ext>
              </a:extLst>
            </p:cNvPr>
            <p:cNvSpPr/>
            <p:nvPr/>
          </p:nvSpPr>
          <p:spPr>
            <a:xfrm>
              <a:off x="6927772" y="3889785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E14E5A18-FA52-B4E3-6E8D-63F6A61C5F42}"/>
                </a:ext>
              </a:extLst>
            </p:cNvPr>
            <p:cNvSpPr/>
            <p:nvPr/>
          </p:nvSpPr>
          <p:spPr>
            <a:xfrm>
              <a:off x="6918166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18267536-A818-38EE-EA75-F86A28975773}"/>
                </a:ext>
              </a:extLst>
            </p:cNvPr>
            <p:cNvSpPr/>
            <p:nvPr/>
          </p:nvSpPr>
          <p:spPr>
            <a:xfrm>
              <a:off x="8436995" y="300798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BB9B59F3-D2E6-14C4-2CA7-C730747A37DF}"/>
                </a:ext>
              </a:extLst>
            </p:cNvPr>
            <p:cNvSpPr/>
            <p:nvPr/>
          </p:nvSpPr>
          <p:spPr>
            <a:xfrm>
              <a:off x="8417272" y="4760288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45D28F32-4633-42E1-E709-0246691BFF76}"/>
                </a:ext>
              </a:extLst>
            </p:cNvPr>
            <p:cNvSpPr/>
            <p:nvPr/>
          </p:nvSpPr>
          <p:spPr>
            <a:xfrm>
              <a:off x="9939550" y="392409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C724FF2-5602-99E4-0414-E8B236089665}"/>
                </a:ext>
              </a:extLst>
            </p:cNvPr>
            <p:cNvSpPr/>
            <p:nvPr/>
          </p:nvSpPr>
          <p:spPr>
            <a:xfrm>
              <a:off x="9939550" y="2199632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46E82B-2C10-DBE9-331C-4BE08A1950C1}"/>
                </a:ext>
              </a:extLst>
            </p:cNvPr>
            <p:cNvSpPr txBox="1"/>
            <p:nvPr/>
          </p:nvSpPr>
          <p:spPr>
            <a:xfrm>
              <a:off x="3934965" y="2535420"/>
              <a:ext cx="179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Bingo</a:t>
              </a:r>
            </a:p>
            <a:p>
              <a:pPr algn="ctr"/>
              <a:r>
                <a:rPr lang="en-US" sz="2800" dirty="0"/>
                <a:t>Night</a:t>
              </a:r>
              <a:endParaRPr lang="en-US" sz="2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311AA7-354F-906F-727D-A8C7AB305BD1}"/>
                </a:ext>
              </a:extLst>
            </p:cNvPr>
            <p:cNvSpPr txBox="1"/>
            <p:nvPr/>
          </p:nvSpPr>
          <p:spPr>
            <a:xfrm>
              <a:off x="5511407" y="3156311"/>
              <a:ext cx="17009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Paint</a:t>
              </a:r>
            </a:p>
            <a:p>
              <a:pPr algn="ctr"/>
              <a:r>
                <a:rPr lang="en-US" sz="2800" dirty="0"/>
                <a:t>&amp;</a:t>
              </a:r>
            </a:p>
            <a:p>
              <a:pPr algn="ctr"/>
              <a:r>
                <a:rPr lang="en-US" sz="2800" dirty="0"/>
                <a:t>Sip</a:t>
              </a:r>
              <a:endParaRPr lang="en-US" sz="20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95A68B-652C-7450-485E-89933ED9BEC4}"/>
                </a:ext>
              </a:extLst>
            </p:cNvPr>
            <p:cNvSpPr txBox="1"/>
            <p:nvPr/>
          </p:nvSpPr>
          <p:spPr>
            <a:xfrm>
              <a:off x="4190981" y="4033482"/>
              <a:ext cx="14076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Family</a:t>
              </a:r>
            </a:p>
            <a:p>
              <a:pPr algn="ctr"/>
              <a:r>
                <a:rPr lang="en-US" sz="2800" dirty="0"/>
                <a:t>Game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6576C0-E366-AB23-6368-E43A3ABF8467}"/>
                </a:ext>
              </a:extLst>
            </p:cNvPr>
            <p:cNvSpPr txBox="1"/>
            <p:nvPr/>
          </p:nvSpPr>
          <p:spPr>
            <a:xfrm>
              <a:off x="5612667" y="4947289"/>
              <a:ext cx="1504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Make</a:t>
              </a:r>
            </a:p>
            <a:p>
              <a:pPr algn="ctr"/>
              <a:r>
                <a:rPr lang="en-US" sz="2400" dirty="0"/>
                <a:t>&amp;</a:t>
              </a:r>
            </a:p>
            <a:p>
              <a:pPr algn="ctr"/>
              <a:r>
                <a:rPr lang="en-US" sz="2400" dirty="0"/>
                <a:t>Take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554994-8669-67E9-D058-5D1B4298475D}"/>
                </a:ext>
              </a:extLst>
            </p:cNvPr>
            <p:cNvSpPr txBox="1"/>
            <p:nvPr/>
          </p:nvSpPr>
          <p:spPr>
            <a:xfrm>
              <a:off x="7168404" y="4283235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Casino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F7AF78-BFF2-C549-5561-E80C60AE0432}"/>
                </a:ext>
              </a:extLst>
            </p:cNvPr>
            <p:cNvSpPr txBox="1"/>
            <p:nvPr/>
          </p:nvSpPr>
          <p:spPr>
            <a:xfrm>
              <a:off x="6956368" y="2826397"/>
              <a:ext cx="1801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A-Thons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19B4B5-4F41-A13A-AE68-3290A06A1D6B}"/>
                </a:ext>
              </a:extLst>
            </p:cNvPr>
            <p:cNvSpPr txBox="1"/>
            <p:nvPr/>
          </p:nvSpPr>
          <p:spPr>
            <a:xfrm>
              <a:off x="8670763" y="3476989"/>
              <a:ext cx="140769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Trivia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55F7-8269-308C-F347-F61815BB58B7}"/>
                </a:ext>
              </a:extLst>
            </p:cNvPr>
            <p:cNvSpPr txBox="1"/>
            <p:nvPr/>
          </p:nvSpPr>
          <p:spPr>
            <a:xfrm>
              <a:off x="10180182" y="2620329"/>
              <a:ext cx="1407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Movie</a:t>
              </a:r>
            </a:p>
            <a:p>
              <a:pPr algn="ctr"/>
              <a:r>
                <a:rPr lang="en-US" sz="2400" dirty="0"/>
                <a:t>Night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14CD9A-C471-AF03-3DB0-62C0E32F7252}"/>
                </a:ext>
              </a:extLst>
            </p:cNvPr>
            <p:cNvSpPr txBox="1"/>
            <p:nvPr/>
          </p:nvSpPr>
          <p:spPr>
            <a:xfrm>
              <a:off x="8677627" y="5107351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Petting</a:t>
              </a:r>
            </a:p>
            <a:p>
              <a:pPr algn="ctr"/>
              <a:r>
                <a:rPr lang="en-US" sz="2800" dirty="0"/>
                <a:t>Zoo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B86C2E-C97A-A973-AF99-395538A61011}"/>
                </a:ext>
              </a:extLst>
            </p:cNvPr>
            <p:cNvSpPr txBox="1"/>
            <p:nvPr/>
          </p:nvSpPr>
          <p:spPr>
            <a:xfrm>
              <a:off x="10049134" y="4420990"/>
              <a:ext cx="170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Karaoke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C371D3-A32E-966B-5B33-41B0083179D2}"/>
                </a:ext>
              </a:extLst>
            </p:cNvPr>
            <p:cNvSpPr txBox="1"/>
            <p:nvPr/>
          </p:nvSpPr>
          <p:spPr>
            <a:xfrm>
              <a:off x="5983152" y="144061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Activities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9E4A3F3-C535-E8D7-84D1-A328BE361128}"/>
              </a:ext>
            </a:extLst>
          </p:cNvPr>
          <p:cNvGrpSpPr/>
          <p:nvPr/>
        </p:nvGrpSpPr>
        <p:grpSpPr>
          <a:xfrm>
            <a:off x="-818510" y="-119543"/>
            <a:ext cx="12325350" cy="7097086"/>
            <a:chOff x="809956" y="-167168"/>
            <a:chExt cx="12325350" cy="70970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FC638-6C74-1C7B-D275-72083E0C02D4}"/>
                </a:ext>
              </a:extLst>
            </p:cNvPr>
            <p:cNvGrpSpPr/>
            <p:nvPr/>
          </p:nvGrpSpPr>
          <p:grpSpPr>
            <a:xfrm>
              <a:off x="809956" y="-167168"/>
              <a:ext cx="12325350" cy="7097086"/>
              <a:chOff x="-10057549" y="-119543"/>
              <a:chExt cx="12325350" cy="709708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4058F66-CA09-7E9D-E783-55A6BB4A8401}"/>
                  </a:ext>
                </a:extLst>
              </p:cNvPr>
              <p:cNvSpPr/>
              <p:nvPr/>
            </p:nvSpPr>
            <p:spPr>
              <a:xfrm>
                <a:off x="-10057549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220968-3243-AEB6-FB90-C805EE0ACA6F}"/>
                  </a:ext>
                </a:extLst>
              </p:cNvPr>
              <p:cNvSpPr/>
              <p:nvPr/>
            </p:nvSpPr>
            <p:spPr>
              <a:xfrm>
                <a:off x="1943951" y="3376929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2540B2A3-435F-E621-D392-BCD3B97553B4}"/>
                </a:ext>
              </a:extLst>
            </p:cNvPr>
            <p:cNvSpPr/>
            <p:nvPr/>
          </p:nvSpPr>
          <p:spPr>
            <a:xfrm>
              <a:off x="4066674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F4CE431-FFDF-EA25-7D8F-19FE845E7515}"/>
                </a:ext>
              </a:extLst>
            </p:cNvPr>
            <p:cNvSpPr/>
            <p:nvPr/>
          </p:nvSpPr>
          <p:spPr>
            <a:xfrm>
              <a:off x="5575110" y="31786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58CDBC45-4320-F257-D34B-9709BC489AFA}"/>
                </a:ext>
              </a:extLst>
            </p:cNvPr>
            <p:cNvSpPr/>
            <p:nvPr/>
          </p:nvSpPr>
          <p:spPr>
            <a:xfrm>
              <a:off x="4066674" y="403015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AB2B178-77A6-6E4E-BE61-1762C4A4D39E}"/>
                </a:ext>
              </a:extLst>
            </p:cNvPr>
            <p:cNvSpPr/>
            <p:nvPr/>
          </p:nvSpPr>
          <p:spPr>
            <a:xfrm>
              <a:off x="5565585" y="4878380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4508C7B9-2091-C928-A00E-B20ECDAED7EC}"/>
                </a:ext>
              </a:extLst>
            </p:cNvPr>
            <p:cNvSpPr/>
            <p:nvPr/>
          </p:nvSpPr>
          <p:spPr>
            <a:xfrm>
              <a:off x="7080172" y="4042185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D99D571C-558A-A341-FE38-7D68B6FDDC72}"/>
                </a:ext>
              </a:extLst>
            </p:cNvPr>
            <p:cNvSpPr/>
            <p:nvPr/>
          </p:nvSpPr>
          <p:spPr>
            <a:xfrm>
              <a:off x="7070566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2D4FCA18-C194-C0E4-7047-5053B03673F5}"/>
                </a:ext>
              </a:extLst>
            </p:cNvPr>
            <p:cNvSpPr/>
            <p:nvPr/>
          </p:nvSpPr>
          <p:spPr>
            <a:xfrm>
              <a:off x="8589395" y="3198487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8B6A4392-625E-1337-D5AE-00CC6F5678AB}"/>
                </a:ext>
              </a:extLst>
            </p:cNvPr>
            <p:cNvSpPr/>
            <p:nvPr/>
          </p:nvSpPr>
          <p:spPr>
            <a:xfrm>
              <a:off x="8569672" y="4912688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6D1D4273-4CB3-A74D-F27A-468B3A46D6BF}"/>
                </a:ext>
              </a:extLst>
            </p:cNvPr>
            <p:cNvSpPr/>
            <p:nvPr/>
          </p:nvSpPr>
          <p:spPr>
            <a:xfrm>
              <a:off x="10091950" y="407649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00B7E990-94A8-9BFA-6E4C-DB6F944CECED}"/>
                </a:ext>
              </a:extLst>
            </p:cNvPr>
            <p:cNvSpPr/>
            <p:nvPr/>
          </p:nvSpPr>
          <p:spPr>
            <a:xfrm>
              <a:off x="10091950" y="23520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29380A-B8F7-3372-CDD4-0C5D2924CF42}"/>
                </a:ext>
              </a:extLst>
            </p:cNvPr>
            <p:cNvSpPr txBox="1"/>
            <p:nvPr/>
          </p:nvSpPr>
          <p:spPr>
            <a:xfrm>
              <a:off x="4126598" y="2850940"/>
              <a:ext cx="17976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Calander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4633C5-E9D9-B401-9C6B-CE23CC76B165}"/>
                </a:ext>
              </a:extLst>
            </p:cNvPr>
            <p:cNvSpPr txBox="1"/>
            <p:nvPr/>
          </p:nvSpPr>
          <p:spPr>
            <a:xfrm>
              <a:off x="5673332" y="3518102"/>
              <a:ext cx="17009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Volunteer</a:t>
              </a:r>
            </a:p>
            <a:p>
              <a:pPr algn="ctr"/>
              <a:r>
                <a:rPr lang="en-US" sz="2400" dirty="0"/>
                <a:t>At</a:t>
              </a:r>
            </a:p>
            <a:p>
              <a:pPr algn="ctr"/>
              <a:r>
                <a:rPr lang="en-US" sz="2400" dirty="0"/>
                <a:t>Events</a:t>
              </a:r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C5EBD8-9B28-DCB7-7A60-93C6FC9999FD}"/>
                </a:ext>
              </a:extLst>
            </p:cNvPr>
            <p:cNvSpPr txBox="1"/>
            <p:nvPr/>
          </p:nvSpPr>
          <p:spPr>
            <a:xfrm>
              <a:off x="4343381" y="4368036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</a:t>
              </a:r>
            </a:p>
            <a:p>
              <a:pPr algn="ctr"/>
              <a:r>
                <a:rPr lang="en-US" sz="2800" dirty="0"/>
                <a:t>Wash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F194E8-E7A7-9F69-7FBE-BF643B873026}"/>
                </a:ext>
              </a:extLst>
            </p:cNvPr>
            <p:cNvSpPr txBox="1"/>
            <p:nvPr/>
          </p:nvSpPr>
          <p:spPr>
            <a:xfrm>
              <a:off x="5736463" y="5243483"/>
              <a:ext cx="1588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Pancake</a:t>
              </a:r>
            </a:p>
            <a:p>
              <a:pPr algn="ctr"/>
              <a:r>
                <a:rPr lang="en-US" sz="2400" dirty="0"/>
                <a:t>Breakfast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3A3138E-2F3E-2EDD-079B-FCE1264D96DE}"/>
                </a:ext>
              </a:extLst>
            </p:cNvPr>
            <p:cNvSpPr txBox="1"/>
            <p:nvPr/>
          </p:nvSpPr>
          <p:spPr>
            <a:xfrm>
              <a:off x="7188180" y="4465961"/>
              <a:ext cx="1645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Yard</a:t>
              </a:r>
            </a:p>
            <a:p>
              <a:pPr algn="ctr"/>
              <a:r>
                <a:rPr lang="en-US" sz="2000" dirty="0"/>
                <a:t>Sale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F537049-FB70-A03F-D4F8-076363987014}"/>
                </a:ext>
              </a:extLst>
            </p:cNvPr>
            <p:cNvSpPr txBox="1"/>
            <p:nvPr/>
          </p:nvSpPr>
          <p:spPr>
            <a:xfrm>
              <a:off x="7070566" y="2730260"/>
              <a:ext cx="1960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Serve At</a:t>
              </a:r>
            </a:p>
            <a:p>
              <a:pPr algn="ctr"/>
              <a:r>
                <a:rPr lang="en-US" sz="2000" dirty="0"/>
                <a:t>Restaurants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96B098C-230B-168D-3DE1-A6082D51BFD7}"/>
                </a:ext>
              </a:extLst>
            </p:cNvPr>
            <p:cNvSpPr txBox="1"/>
            <p:nvPr/>
          </p:nvSpPr>
          <p:spPr>
            <a:xfrm>
              <a:off x="8613217" y="362869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Flamingo</a:t>
              </a:r>
            </a:p>
            <a:p>
              <a:pPr algn="ctr"/>
              <a:r>
                <a:rPr lang="en-US" sz="2400" dirty="0"/>
                <a:t>Yards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F0FD83-D2D0-64B7-1C66-B9383B7B0869}"/>
                </a:ext>
              </a:extLst>
            </p:cNvPr>
            <p:cNvSpPr txBox="1"/>
            <p:nvPr/>
          </p:nvSpPr>
          <p:spPr>
            <a:xfrm>
              <a:off x="10342888" y="2639575"/>
              <a:ext cx="1407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Sports</a:t>
              </a:r>
            </a:p>
            <a:p>
              <a:pPr algn="ctr"/>
              <a:r>
                <a:rPr lang="en-US" sz="2400" dirty="0"/>
                <a:t>Yard</a:t>
              </a:r>
            </a:p>
            <a:p>
              <a:pPr algn="ctr"/>
              <a:r>
                <a:rPr lang="en-US" sz="2400" dirty="0"/>
                <a:t>Signs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0CC969-ACC4-2C99-2C02-98944D19B69E}"/>
                </a:ext>
              </a:extLst>
            </p:cNvPr>
            <p:cNvSpPr txBox="1"/>
            <p:nvPr/>
          </p:nvSpPr>
          <p:spPr>
            <a:xfrm>
              <a:off x="8677305" y="5410903"/>
              <a:ext cx="17143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Traveling</a:t>
              </a:r>
            </a:p>
            <a:p>
              <a:pPr algn="ctr"/>
              <a:r>
                <a:rPr lang="en-US" sz="2800" dirty="0"/>
                <a:t>Toilet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6C24FE-BDC6-7F28-222B-1BD3FDCBF16E}"/>
                </a:ext>
              </a:extLst>
            </p:cNvPr>
            <p:cNvSpPr txBox="1"/>
            <p:nvPr/>
          </p:nvSpPr>
          <p:spPr>
            <a:xfrm>
              <a:off x="10201534" y="4573390"/>
              <a:ext cx="1707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Cookbook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DFF206-7F54-F7F7-17B6-377ED87D716C}"/>
                </a:ext>
              </a:extLst>
            </p:cNvPr>
            <p:cNvSpPr txBox="1"/>
            <p:nvPr/>
          </p:nvSpPr>
          <p:spPr>
            <a:xfrm>
              <a:off x="5349017" y="-136658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Community</a:t>
              </a:r>
            </a:p>
            <a:p>
              <a:r>
                <a:rPr lang="en-US" sz="7200" b="1" dirty="0"/>
                <a:t>Involvement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6AFC05-CCF7-3205-28B8-054428AFA52E}"/>
              </a:ext>
            </a:extLst>
          </p:cNvPr>
          <p:cNvGrpSpPr/>
          <p:nvPr/>
        </p:nvGrpSpPr>
        <p:grpSpPr>
          <a:xfrm>
            <a:off x="-1055445" y="-119543"/>
            <a:ext cx="12381027" cy="7097086"/>
            <a:chOff x="819686" y="-167168"/>
            <a:chExt cx="12381027" cy="70970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F2373C-F3EB-400A-4A6D-3CDF8B0EDCCB}"/>
                </a:ext>
              </a:extLst>
            </p:cNvPr>
            <p:cNvGrpSpPr/>
            <p:nvPr/>
          </p:nvGrpSpPr>
          <p:grpSpPr>
            <a:xfrm>
              <a:off x="819686" y="-167168"/>
              <a:ext cx="12381027" cy="7097086"/>
              <a:chOff x="-10500506" y="-119543"/>
              <a:chExt cx="12381027" cy="70970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61120D-3CD1-B851-9F5B-160AE09276A4}"/>
                  </a:ext>
                </a:extLst>
              </p:cNvPr>
              <p:cNvSpPr/>
              <p:nvPr/>
            </p:nvSpPr>
            <p:spPr>
              <a:xfrm>
                <a:off x="-10500506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36BD72A-7C84-0C47-7756-61A5BE27694A}"/>
                  </a:ext>
                </a:extLst>
              </p:cNvPr>
              <p:cNvSpPr/>
              <p:nvPr/>
            </p:nvSpPr>
            <p:spPr>
              <a:xfrm>
                <a:off x="1556671" y="4223172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DA84E5C-7CDF-183B-10A6-0DECD3C05F12}"/>
                </a:ext>
              </a:extLst>
            </p:cNvPr>
            <p:cNvSpPr/>
            <p:nvPr/>
          </p:nvSpPr>
          <p:spPr>
            <a:xfrm>
              <a:off x="4209331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0E77DA05-8375-07E9-B875-E0428BAED9EA}"/>
                </a:ext>
              </a:extLst>
            </p:cNvPr>
            <p:cNvSpPr/>
            <p:nvPr/>
          </p:nvSpPr>
          <p:spPr>
            <a:xfrm>
              <a:off x="6250639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1654FF88-2693-51B7-942F-BFB4829301B0}"/>
                </a:ext>
              </a:extLst>
            </p:cNvPr>
            <p:cNvSpPr/>
            <p:nvPr/>
          </p:nvSpPr>
          <p:spPr>
            <a:xfrm>
              <a:off x="8291947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780E87E2-DFDC-7D1C-2BB2-64B7F9D6F9E7}"/>
                </a:ext>
              </a:extLst>
            </p:cNvPr>
            <p:cNvSpPr/>
            <p:nvPr/>
          </p:nvSpPr>
          <p:spPr>
            <a:xfrm>
              <a:off x="10333254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09035CA-5212-E570-0EB2-D70FB14583B7}"/>
                </a:ext>
              </a:extLst>
            </p:cNvPr>
            <p:cNvSpPr txBox="1"/>
            <p:nvPr/>
          </p:nvSpPr>
          <p:spPr>
            <a:xfrm>
              <a:off x="4258892" y="3367568"/>
              <a:ext cx="1797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Send out</a:t>
              </a:r>
            </a:p>
            <a:p>
              <a:pPr algn="ctr"/>
              <a:r>
                <a:rPr lang="en-US" sz="2000" dirty="0"/>
                <a:t>Donation Request Letter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F59B994-86E5-5D9D-993D-FE598D0B0BFF}"/>
                </a:ext>
              </a:extLst>
            </p:cNvPr>
            <p:cNvSpPr txBox="1"/>
            <p:nvPr/>
          </p:nvSpPr>
          <p:spPr>
            <a:xfrm>
              <a:off x="6378008" y="3260480"/>
              <a:ext cx="17009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Ask</a:t>
              </a:r>
            </a:p>
            <a:p>
              <a:pPr algn="ctr"/>
              <a:r>
                <a:rPr lang="en-US" sz="2000" dirty="0"/>
                <a:t>Businesses</a:t>
              </a:r>
            </a:p>
            <a:p>
              <a:pPr algn="ctr"/>
              <a:r>
                <a:rPr lang="en-US" sz="2000" dirty="0"/>
                <a:t>For</a:t>
              </a:r>
            </a:p>
            <a:p>
              <a:pPr algn="ctr"/>
              <a:r>
                <a:rPr lang="en-US" sz="2000" dirty="0"/>
                <a:t>Donations</a:t>
              </a:r>
              <a:endParaRPr lang="en-US" sz="16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0D47E17-7BCD-B348-E0F8-38FD9C2A97E8}"/>
                </a:ext>
              </a:extLst>
            </p:cNvPr>
            <p:cNvSpPr txBox="1"/>
            <p:nvPr/>
          </p:nvSpPr>
          <p:spPr>
            <a:xfrm>
              <a:off x="8261199" y="3462887"/>
              <a:ext cx="1960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Apply</a:t>
              </a:r>
            </a:p>
            <a:p>
              <a:pPr algn="ctr"/>
              <a:r>
                <a:rPr lang="en-US" sz="2400" dirty="0"/>
                <a:t>For</a:t>
              </a:r>
            </a:p>
            <a:p>
              <a:pPr algn="ctr"/>
              <a:r>
                <a:rPr lang="en-US" sz="2400" dirty="0"/>
                <a:t>Grants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E424F0E-170A-1495-A188-20BD4BC4F0AF}"/>
                </a:ext>
              </a:extLst>
            </p:cNvPr>
            <p:cNvSpPr txBox="1"/>
            <p:nvPr/>
          </p:nvSpPr>
          <p:spPr>
            <a:xfrm>
              <a:off x="10357076" y="359143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Corporate</a:t>
              </a:r>
            </a:p>
            <a:p>
              <a:pPr algn="ctr"/>
              <a:r>
                <a:rPr lang="en-US" sz="2400" dirty="0"/>
                <a:t>Matching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81B57D-F7F6-93B0-7FFA-DB42B87A09BD}"/>
                </a:ext>
              </a:extLst>
            </p:cNvPr>
            <p:cNvSpPr txBox="1"/>
            <p:nvPr/>
          </p:nvSpPr>
          <p:spPr>
            <a:xfrm>
              <a:off x="5501417" y="15742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Corporate/</a:t>
              </a:r>
            </a:p>
            <a:p>
              <a:r>
                <a:rPr lang="en-US" sz="7200" b="1" dirty="0"/>
                <a:t>Donations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FB7EB4D-D44F-8B4B-6BEC-387771CB1641}"/>
              </a:ext>
            </a:extLst>
          </p:cNvPr>
          <p:cNvGrpSpPr/>
          <p:nvPr/>
        </p:nvGrpSpPr>
        <p:grpSpPr>
          <a:xfrm>
            <a:off x="-13583867" y="-119543"/>
            <a:ext cx="14571556" cy="7097086"/>
            <a:chOff x="-12580760" y="-119543"/>
            <a:chExt cx="14571556" cy="70970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F2FFAA-85A2-7576-0789-035DBA4DF2DA}"/>
                </a:ext>
              </a:extLst>
            </p:cNvPr>
            <p:cNvGrpSpPr/>
            <p:nvPr/>
          </p:nvGrpSpPr>
          <p:grpSpPr>
            <a:xfrm>
              <a:off x="-12580760" y="-119543"/>
              <a:ext cx="14571556" cy="7097086"/>
              <a:chOff x="-10943463" y="-119543"/>
              <a:chExt cx="12409141" cy="709708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2EA3E8-4979-CE8E-CCBA-EBD94EE0F9B8}"/>
                  </a:ext>
                </a:extLst>
              </p:cNvPr>
              <p:cNvSpPr/>
              <p:nvPr/>
            </p:nvSpPr>
            <p:spPr>
              <a:xfrm>
                <a:off x="-10943463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E0DDDAB-C745-E45C-295E-27ADF1413EDB}"/>
                  </a:ext>
                </a:extLst>
              </p:cNvPr>
              <p:cNvSpPr/>
              <p:nvPr/>
            </p:nvSpPr>
            <p:spPr>
              <a:xfrm>
                <a:off x="1141828" y="5069413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5B54DD-268B-9250-B447-7E67E8AEA6C1}"/>
                </a:ext>
              </a:extLst>
            </p:cNvPr>
            <p:cNvSpPr txBox="1"/>
            <p:nvPr/>
          </p:nvSpPr>
          <p:spPr>
            <a:xfrm>
              <a:off x="-6545934" y="1136225"/>
              <a:ext cx="52197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The Fundraising</a:t>
              </a:r>
            </a:p>
            <a:p>
              <a:r>
                <a:rPr lang="en-US" sz="6000" b="1" dirty="0"/>
                <a:t>Possibilities</a:t>
              </a:r>
            </a:p>
            <a:p>
              <a:r>
                <a:rPr lang="en-US" sz="6000" b="1" dirty="0"/>
                <a:t>Are</a:t>
              </a:r>
            </a:p>
            <a:p>
              <a:r>
                <a:rPr lang="en-US" sz="6000" b="1" dirty="0"/>
                <a:t>Endless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55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D0B56D26-E6B6-5118-1DA5-18FF72EEE418}"/>
              </a:ext>
            </a:extLst>
          </p:cNvPr>
          <p:cNvSpPr txBox="1"/>
          <p:nvPr/>
        </p:nvSpPr>
        <p:spPr>
          <a:xfrm>
            <a:off x="5972175" y="1536174"/>
            <a:ext cx="521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Types of Fundraising and Examples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3A002-C9EF-4C79-B33D-DF71A77C9A93}"/>
              </a:ext>
            </a:extLst>
          </p:cNvPr>
          <p:cNvGrpSpPr/>
          <p:nvPr/>
        </p:nvGrpSpPr>
        <p:grpSpPr>
          <a:xfrm>
            <a:off x="-247440" y="-119543"/>
            <a:ext cx="12386277" cy="7097086"/>
            <a:chOff x="819982" y="-171614"/>
            <a:chExt cx="12386277" cy="70970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62F25F-5039-DA5D-7FF4-897F241AFBD5}"/>
                </a:ext>
              </a:extLst>
            </p:cNvPr>
            <p:cNvGrpSpPr/>
            <p:nvPr/>
          </p:nvGrpSpPr>
          <p:grpSpPr>
            <a:xfrm>
              <a:off x="819982" y="-171614"/>
              <a:ext cx="12386277" cy="7097086"/>
              <a:chOff x="-8728677" y="-119543"/>
              <a:chExt cx="12386277" cy="7097086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6259F71-4DA0-3CB7-6A6B-92004D69D27B}"/>
                  </a:ext>
                </a:extLst>
              </p:cNvPr>
              <p:cNvSpPr/>
              <p:nvPr/>
            </p:nvSpPr>
            <p:spPr>
              <a:xfrm>
                <a:off x="-8728677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D5F048C-2BBD-AA3B-862C-AC02FBFD1DFD}"/>
                  </a:ext>
                </a:extLst>
              </p:cNvPr>
              <p:cNvSpPr/>
              <p:nvPr/>
            </p:nvSpPr>
            <p:spPr>
              <a:xfrm>
                <a:off x="3333750" y="838200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8DB880-9DE9-4FE2-C680-72CE81431FCD}"/>
                </a:ext>
              </a:extLst>
            </p:cNvPr>
            <p:cNvSpPr txBox="1"/>
            <p:nvPr/>
          </p:nvSpPr>
          <p:spPr>
            <a:xfrm>
              <a:off x="6447982" y="12032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Sales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EA3036-7D92-01AC-42C8-9F55FF21BF73}"/>
                </a:ext>
              </a:extLst>
            </p:cNvPr>
            <p:cNvGrpSpPr/>
            <p:nvPr/>
          </p:nvGrpSpPr>
          <p:grpSpPr>
            <a:xfrm>
              <a:off x="3609474" y="1894832"/>
              <a:ext cx="7914234" cy="4233046"/>
              <a:chOff x="3609474" y="1894832"/>
              <a:chExt cx="7914234" cy="4233046"/>
            </a:xfrm>
          </p:grpSpPr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2E06A683-DC1A-56A3-9BED-6AA9D9D86703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51B3FA00-DBD0-1189-0ED2-CE772D17B356}"/>
                  </a:ext>
                </a:extLst>
              </p:cNvPr>
              <p:cNvSpPr/>
              <p:nvPr/>
            </p:nvSpPr>
            <p:spPr>
              <a:xfrm>
                <a:off x="510838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4B1439B1-3699-3157-BDA3-ADABDBCC16C1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21644EA6-1008-1E94-4727-B2EFFE3DB2F3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FADE6C55-3BCC-BFF4-1490-C5E3B4BA67F6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6D64270E-2105-D6A4-A13C-EB494A4C2914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69D8DB2F-816A-044D-8F0B-EBC76A26C5C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3FEBA0D2-6F54-E62F-3255-CEF119B7BA2B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D848D6E3-B3DE-4FD7-B0C0-7740182CE695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C3ABB6ED-50BE-2E5C-5E9C-F55BBE51D2BC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318379-89C3-1165-C692-A94DCF0973CF}"/>
                  </a:ext>
                </a:extLst>
              </p:cNvPr>
              <p:cNvSpPr txBox="1"/>
              <p:nvPr/>
            </p:nvSpPr>
            <p:spPr>
              <a:xfrm>
                <a:off x="3850106" y="2469417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Raffles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90EAF75-D4F7-34F3-713B-4EC745D718EE}"/>
                  </a:ext>
                </a:extLst>
              </p:cNvPr>
              <p:cNvSpPr txBox="1"/>
              <p:nvPr/>
            </p:nvSpPr>
            <p:spPr>
              <a:xfrm>
                <a:off x="5349017" y="3096637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School</a:t>
                </a:r>
              </a:p>
              <a:p>
                <a:pPr algn="ctr"/>
                <a:r>
                  <a:rPr lang="en-US" sz="2800" dirty="0"/>
                  <a:t>Merch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FC72D-32E3-F1A9-492E-5D5670CABED6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Pizza </a:t>
                </a:r>
              </a:p>
              <a:p>
                <a:pPr algn="ctr"/>
                <a:r>
                  <a:rPr lang="en-US" sz="2800" dirty="0"/>
                  <a:t>Kits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6F5E43-1EE1-CEDE-3779-097FE9563B5C}"/>
                  </a:ext>
                </a:extLst>
              </p:cNvPr>
              <p:cNvSpPr txBox="1"/>
              <p:nvPr/>
            </p:nvSpPr>
            <p:spPr>
              <a:xfrm>
                <a:off x="5349017" y="4814630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Butter</a:t>
                </a:r>
              </a:p>
              <a:p>
                <a:pPr algn="ctr"/>
                <a:r>
                  <a:rPr lang="en-US" sz="2800" dirty="0"/>
                  <a:t>Braids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8F2664-5004-327C-B965-EC8D02B3F4C4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Fruit</a:t>
                </a:r>
              </a:p>
              <a:p>
                <a:pPr algn="ctr"/>
                <a:r>
                  <a:rPr lang="en-US" sz="2800" dirty="0"/>
                  <a:t>Boxes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E7FC5C-BBAD-13CF-3F9F-458FB83BAF37}"/>
                  </a:ext>
                </a:extLst>
              </p:cNvPr>
              <p:cNvSpPr txBox="1"/>
              <p:nvPr/>
            </p:nvSpPr>
            <p:spPr>
              <a:xfrm>
                <a:off x="6863604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Singing</a:t>
                </a:r>
              </a:p>
              <a:p>
                <a:pPr algn="ctr"/>
                <a:r>
                  <a:rPr lang="en-US" sz="2400" dirty="0"/>
                  <a:t>Grams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D86105-905E-825C-3507-ED5AF9724C22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Caramel</a:t>
                </a:r>
              </a:p>
              <a:p>
                <a:pPr algn="ctr"/>
                <a:r>
                  <a:rPr lang="en-US" sz="2000" dirty="0"/>
                  <a:t>Apple</a:t>
                </a:r>
              </a:p>
              <a:p>
                <a:pPr algn="ctr"/>
                <a:r>
                  <a:rPr lang="en-US" sz="2000" dirty="0"/>
                  <a:t>Deliveries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B0DB20-70E0-132E-0FB0-7A58245AEF13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3F947B-9C19-1931-7FB4-3DA78746A219}"/>
                  </a:ext>
                </a:extLst>
              </p:cNvPr>
              <p:cNvSpPr txBox="1"/>
              <p:nvPr/>
            </p:nvSpPr>
            <p:spPr>
              <a:xfrm>
                <a:off x="8372827" y="5030073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Candy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B187AC-2335-81EE-14EB-082522B31938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Pom</a:t>
                </a:r>
              </a:p>
              <a:p>
                <a:pPr algn="ctr"/>
                <a:r>
                  <a:rPr lang="en-US" sz="2800" dirty="0"/>
                  <a:t>Poms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21EBB6-47B8-5D2C-4694-3061A467FC99}"/>
              </a:ext>
            </a:extLst>
          </p:cNvPr>
          <p:cNvGrpSpPr/>
          <p:nvPr/>
        </p:nvGrpSpPr>
        <p:grpSpPr>
          <a:xfrm>
            <a:off x="-448677" y="-119543"/>
            <a:ext cx="12345321" cy="7097086"/>
            <a:chOff x="860938" y="-201319"/>
            <a:chExt cx="12345321" cy="70970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941841-7FF3-6660-F92E-9C17F53045F1}"/>
                </a:ext>
              </a:extLst>
            </p:cNvPr>
            <p:cNvGrpSpPr/>
            <p:nvPr/>
          </p:nvGrpSpPr>
          <p:grpSpPr>
            <a:xfrm>
              <a:off x="860938" y="-201319"/>
              <a:ext cx="12345321" cy="7097086"/>
              <a:chOff x="-9171635" y="-119543"/>
              <a:chExt cx="12345321" cy="709708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31AF827-938D-08A2-A4D8-2A3E021E1B07}"/>
                  </a:ext>
                </a:extLst>
              </p:cNvPr>
              <p:cNvSpPr/>
              <p:nvPr/>
            </p:nvSpPr>
            <p:spPr>
              <a:xfrm>
                <a:off x="-9171635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A30A1F5-803B-424E-CE69-4A0A83C15271}"/>
                  </a:ext>
                </a:extLst>
              </p:cNvPr>
              <p:cNvSpPr/>
              <p:nvPr/>
            </p:nvSpPr>
            <p:spPr>
              <a:xfrm>
                <a:off x="2849836" y="1684443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D175CD-2B89-ACC3-1054-D5C1C67B0FD5}"/>
                </a:ext>
              </a:extLst>
            </p:cNvPr>
            <p:cNvGrpSpPr/>
            <p:nvPr/>
          </p:nvGrpSpPr>
          <p:grpSpPr>
            <a:xfrm>
              <a:off x="3761874" y="2047232"/>
              <a:ext cx="7914234" cy="4233046"/>
              <a:chOff x="3609474" y="1894832"/>
              <a:chExt cx="7914234" cy="4233046"/>
            </a:xfrm>
          </p:grpSpPr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C4E2905C-9465-C9A7-900A-BBFB4C611CE5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77045906-5889-BF6E-364B-85BA93D4EB15}"/>
                  </a:ext>
                </a:extLst>
              </p:cNvPr>
              <p:cNvSpPr/>
              <p:nvPr/>
            </p:nvSpPr>
            <p:spPr>
              <a:xfrm>
                <a:off x="5108385" y="272716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89C53FC4-82ED-A925-DD9B-FB02D5C89ECE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8FA897E4-0A62-B0C6-600B-B2C96A51F170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5AABCCEF-1555-9FD9-4C50-4CA748F3896D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256EA500-E11B-3C6E-E9D5-EA2E9FA21C36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BF60A45B-A3CA-7D42-23C1-B90860AB560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0F4506BE-F85E-F8F3-2E2A-D06E1E431073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6D921A6C-6050-D116-4322-9EBD19C32DE7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EFE3DFD2-C876-7EDC-134A-C7ABF2857D39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145FF54-67AB-E35F-A12C-AC5A58440198}"/>
                  </a:ext>
                </a:extLst>
              </p:cNvPr>
              <p:cNvSpPr txBox="1"/>
              <p:nvPr/>
            </p:nvSpPr>
            <p:spPr>
              <a:xfrm>
                <a:off x="3619000" y="2459850"/>
                <a:ext cx="1797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Concerts</a:t>
                </a:r>
                <a:endParaRPr lang="en-US" sz="2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441ED-7C17-0A38-0D28-2D740A99ED24}"/>
                  </a:ext>
                </a:extLst>
              </p:cNvPr>
              <p:cNvSpPr txBox="1"/>
              <p:nvPr/>
            </p:nvSpPr>
            <p:spPr>
              <a:xfrm>
                <a:off x="5196617" y="3336949"/>
                <a:ext cx="170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Carnival</a:t>
                </a:r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A021E0-C19D-1A02-0FBE-0A1D52DA873A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Talent</a:t>
                </a:r>
              </a:p>
              <a:p>
                <a:pPr algn="ctr"/>
                <a:r>
                  <a:rPr lang="en-US" sz="2800" dirty="0"/>
                  <a:t>Show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2E7FBE-FA4E-75C5-8675-58F6BB3D0133}"/>
                  </a:ext>
                </a:extLst>
              </p:cNvPr>
              <p:cNvSpPr txBox="1"/>
              <p:nvPr/>
            </p:nvSpPr>
            <p:spPr>
              <a:xfrm>
                <a:off x="5307867" y="4910086"/>
                <a:ext cx="1504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Haunted</a:t>
                </a:r>
              </a:p>
              <a:p>
                <a:pPr algn="ctr"/>
                <a:r>
                  <a:rPr lang="en-US" sz="2400" dirty="0"/>
                  <a:t>House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9F1839-C038-B904-3707-9141538E7A85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Casino</a:t>
                </a:r>
              </a:p>
              <a:p>
                <a:pPr algn="ctr"/>
                <a:r>
                  <a:rPr lang="en-US" sz="2800" dirty="0"/>
                  <a:t>Night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CE47D6-1C63-158B-D36B-8E1775E85F79}"/>
                  </a:ext>
                </a:extLst>
              </p:cNvPr>
              <p:cNvSpPr txBox="1"/>
              <p:nvPr/>
            </p:nvSpPr>
            <p:spPr>
              <a:xfrm>
                <a:off x="6651568" y="2521597"/>
                <a:ext cx="1801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Tournaments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7909F5-0D29-8CBE-C2B0-4D87DDDA8230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Fun </a:t>
                </a:r>
              </a:p>
              <a:p>
                <a:pPr algn="ctr"/>
                <a:r>
                  <a:rPr lang="en-US" sz="2000" dirty="0"/>
                  <a:t>Run</a:t>
                </a:r>
              </a:p>
              <a:p>
                <a:pPr algn="ctr"/>
                <a:r>
                  <a:rPr lang="en-US" sz="2000" dirty="0"/>
                  <a:t>Race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C845425-A08F-4852-9CC5-2359C693108F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0B394-586B-09B3-1A35-0E6EC6685194}"/>
                  </a:ext>
                </a:extLst>
              </p:cNvPr>
              <p:cNvSpPr txBox="1"/>
              <p:nvPr/>
            </p:nvSpPr>
            <p:spPr>
              <a:xfrm>
                <a:off x="8372827" y="4759728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Dinner</a:t>
                </a:r>
              </a:p>
              <a:p>
                <a:pPr algn="ctr"/>
                <a:r>
                  <a:rPr lang="en-US" sz="2000" dirty="0"/>
                  <a:t>&amp;</a:t>
                </a:r>
              </a:p>
              <a:p>
                <a:pPr algn="ctr"/>
                <a:r>
                  <a:rPr lang="en-US" sz="2000" dirty="0"/>
                  <a:t>Auction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26C23F-ED3A-410D-ADF6-C8C6B3271B11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Cook-</a:t>
                </a:r>
              </a:p>
              <a:p>
                <a:pPr algn="ctr"/>
                <a:r>
                  <a:rPr lang="en-US" sz="2800" dirty="0"/>
                  <a:t>Off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582A30-3CF3-105F-7FC8-852DA28D2F31}"/>
                </a:ext>
              </a:extLst>
            </p:cNvPr>
            <p:cNvSpPr txBox="1"/>
            <p:nvPr/>
          </p:nvSpPr>
          <p:spPr>
            <a:xfrm>
              <a:off x="5830752" y="-8339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Events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DD60D66-D91B-AE14-6691-FABFF84F41D9}"/>
              </a:ext>
            </a:extLst>
          </p:cNvPr>
          <p:cNvGrpSpPr/>
          <p:nvPr/>
        </p:nvGrpSpPr>
        <p:grpSpPr>
          <a:xfrm>
            <a:off x="-658514" y="-119543"/>
            <a:ext cx="12353925" cy="7097086"/>
            <a:chOff x="847963" y="-167168"/>
            <a:chExt cx="12353925" cy="70970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049975-5C1C-65C1-C625-AF01C753BFC6}"/>
                </a:ext>
              </a:extLst>
            </p:cNvPr>
            <p:cNvGrpSpPr/>
            <p:nvPr/>
          </p:nvGrpSpPr>
          <p:grpSpPr>
            <a:xfrm>
              <a:off x="847963" y="-167168"/>
              <a:ext cx="12353925" cy="7097086"/>
              <a:chOff x="-9614592" y="-119543"/>
              <a:chExt cx="12353925" cy="709708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8E4E-51C1-10E8-A32C-06846AA7F695}"/>
                  </a:ext>
                </a:extLst>
              </p:cNvPr>
              <p:cNvSpPr/>
              <p:nvPr/>
            </p:nvSpPr>
            <p:spPr>
              <a:xfrm>
                <a:off x="-9614592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C147C2-4734-F6B5-85C3-8460D34ED48B}"/>
                  </a:ext>
                </a:extLst>
              </p:cNvPr>
              <p:cNvSpPr/>
              <p:nvPr/>
            </p:nvSpPr>
            <p:spPr>
              <a:xfrm>
                <a:off x="2415483" y="2530686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30A9ACDB-9545-9DDD-AE3F-956929260703}"/>
                </a:ext>
              </a:extLst>
            </p:cNvPr>
            <p:cNvSpPr/>
            <p:nvPr/>
          </p:nvSpPr>
          <p:spPr>
            <a:xfrm>
              <a:off x="3914274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934C5A36-5EB9-A9AB-7FDF-D50482672A68}"/>
                </a:ext>
              </a:extLst>
            </p:cNvPr>
            <p:cNvSpPr/>
            <p:nvPr/>
          </p:nvSpPr>
          <p:spPr>
            <a:xfrm>
              <a:off x="5413185" y="299765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593FF419-E079-D89D-B548-D6D8819145EC}"/>
                </a:ext>
              </a:extLst>
            </p:cNvPr>
            <p:cNvSpPr/>
            <p:nvPr/>
          </p:nvSpPr>
          <p:spPr>
            <a:xfrm>
              <a:off x="3914274" y="387775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55D589F2-8AFE-65A0-0EA9-EB33A32D3D4D}"/>
                </a:ext>
              </a:extLst>
            </p:cNvPr>
            <p:cNvSpPr/>
            <p:nvPr/>
          </p:nvSpPr>
          <p:spPr>
            <a:xfrm>
              <a:off x="5413185" y="4725980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4258CC1-FDEF-5F8A-F1B5-7CDC2BB6C60B}"/>
                </a:ext>
              </a:extLst>
            </p:cNvPr>
            <p:cNvSpPr/>
            <p:nvPr/>
          </p:nvSpPr>
          <p:spPr>
            <a:xfrm>
              <a:off x="6927772" y="3889785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E14E5A18-FA52-B4E3-6E8D-63F6A61C5F42}"/>
                </a:ext>
              </a:extLst>
            </p:cNvPr>
            <p:cNvSpPr/>
            <p:nvPr/>
          </p:nvSpPr>
          <p:spPr>
            <a:xfrm>
              <a:off x="6918166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18267536-A818-38EE-EA75-F86A28975773}"/>
                </a:ext>
              </a:extLst>
            </p:cNvPr>
            <p:cNvSpPr/>
            <p:nvPr/>
          </p:nvSpPr>
          <p:spPr>
            <a:xfrm>
              <a:off x="8436995" y="300798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BB9B59F3-D2E6-14C4-2CA7-C730747A37DF}"/>
                </a:ext>
              </a:extLst>
            </p:cNvPr>
            <p:cNvSpPr/>
            <p:nvPr/>
          </p:nvSpPr>
          <p:spPr>
            <a:xfrm>
              <a:off x="8417272" y="4760288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45D28F32-4633-42E1-E709-0246691BFF76}"/>
                </a:ext>
              </a:extLst>
            </p:cNvPr>
            <p:cNvSpPr/>
            <p:nvPr/>
          </p:nvSpPr>
          <p:spPr>
            <a:xfrm>
              <a:off x="9939550" y="392409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C724FF2-5602-99E4-0414-E8B236089665}"/>
                </a:ext>
              </a:extLst>
            </p:cNvPr>
            <p:cNvSpPr/>
            <p:nvPr/>
          </p:nvSpPr>
          <p:spPr>
            <a:xfrm>
              <a:off x="9939550" y="2199632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46E82B-2C10-DBE9-331C-4BE08A1950C1}"/>
                </a:ext>
              </a:extLst>
            </p:cNvPr>
            <p:cNvSpPr txBox="1"/>
            <p:nvPr/>
          </p:nvSpPr>
          <p:spPr>
            <a:xfrm>
              <a:off x="3934965" y="2535420"/>
              <a:ext cx="179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Bingo</a:t>
              </a:r>
            </a:p>
            <a:p>
              <a:pPr algn="ctr"/>
              <a:r>
                <a:rPr lang="en-US" sz="2800" dirty="0"/>
                <a:t>Night</a:t>
              </a:r>
              <a:endParaRPr lang="en-US" sz="2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311AA7-354F-906F-727D-A8C7AB305BD1}"/>
                </a:ext>
              </a:extLst>
            </p:cNvPr>
            <p:cNvSpPr txBox="1"/>
            <p:nvPr/>
          </p:nvSpPr>
          <p:spPr>
            <a:xfrm>
              <a:off x="5511407" y="3156311"/>
              <a:ext cx="17009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Paint</a:t>
              </a:r>
            </a:p>
            <a:p>
              <a:pPr algn="ctr"/>
              <a:r>
                <a:rPr lang="en-US" sz="2800" dirty="0"/>
                <a:t>&amp;</a:t>
              </a:r>
            </a:p>
            <a:p>
              <a:pPr algn="ctr"/>
              <a:r>
                <a:rPr lang="en-US" sz="2800" dirty="0"/>
                <a:t>Sip</a:t>
              </a:r>
              <a:endParaRPr lang="en-US" sz="20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95A68B-652C-7450-485E-89933ED9BEC4}"/>
                </a:ext>
              </a:extLst>
            </p:cNvPr>
            <p:cNvSpPr txBox="1"/>
            <p:nvPr/>
          </p:nvSpPr>
          <p:spPr>
            <a:xfrm>
              <a:off x="4190981" y="4033482"/>
              <a:ext cx="14076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Family</a:t>
              </a:r>
            </a:p>
            <a:p>
              <a:pPr algn="ctr"/>
              <a:r>
                <a:rPr lang="en-US" sz="2800" dirty="0"/>
                <a:t>Game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6576C0-E366-AB23-6368-E43A3ABF8467}"/>
                </a:ext>
              </a:extLst>
            </p:cNvPr>
            <p:cNvSpPr txBox="1"/>
            <p:nvPr/>
          </p:nvSpPr>
          <p:spPr>
            <a:xfrm>
              <a:off x="5612667" y="4947289"/>
              <a:ext cx="1504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Make</a:t>
              </a:r>
            </a:p>
            <a:p>
              <a:pPr algn="ctr"/>
              <a:r>
                <a:rPr lang="en-US" sz="2400" dirty="0"/>
                <a:t>&amp;</a:t>
              </a:r>
            </a:p>
            <a:p>
              <a:pPr algn="ctr"/>
              <a:r>
                <a:rPr lang="en-US" sz="2400" dirty="0"/>
                <a:t>Take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554994-8669-67E9-D058-5D1B4298475D}"/>
                </a:ext>
              </a:extLst>
            </p:cNvPr>
            <p:cNvSpPr txBox="1"/>
            <p:nvPr/>
          </p:nvSpPr>
          <p:spPr>
            <a:xfrm>
              <a:off x="7168404" y="4283235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Casino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F7AF78-BFF2-C549-5561-E80C60AE0432}"/>
                </a:ext>
              </a:extLst>
            </p:cNvPr>
            <p:cNvSpPr txBox="1"/>
            <p:nvPr/>
          </p:nvSpPr>
          <p:spPr>
            <a:xfrm>
              <a:off x="6956368" y="2826397"/>
              <a:ext cx="1801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A-Thons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19B4B5-4F41-A13A-AE68-3290A06A1D6B}"/>
                </a:ext>
              </a:extLst>
            </p:cNvPr>
            <p:cNvSpPr txBox="1"/>
            <p:nvPr/>
          </p:nvSpPr>
          <p:spPr>
            <a:xfrm>
              <a:off x="8670763" y="3476989"/>
              <a:ext cx="140769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Trivia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55F7-8269-308C-F347-F61815BB58B7}"/>
                </a:ext>
              </a:extLst>
            </p:cNvPr>
            <p:cNvSpPr txBox="1"/>
            <p:nvPr/>
          </p:nvSpPr>
          <p:spPr>
            <a:xfrm>
              <a:off x="10180182" y="2620329"/>
              <a:ext cx="1407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Movie</a:t>
              </a:r>
            </a:p>
            <a:p>
              <a:pPr algn="ctr"/>
              <a:r>
                <a:rPr lang="en-US" sz="2400" dirty="0"/>
                <a:t>Night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14CD9A-C471-AF03-3DB0-62C0E32F7252}"/>
                </a:ext>
              </a:extLst>
            </p:cNvPr>
            <p:cNvSpPr txBox="1"/>
            <p:nvPr/>
          </p:nvSpPr>
          <p:spPr>
            <a:xfrm>
              <a:off x="8677627" y="5107351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Petting</a:t>
              </a:r>
            </a:p>
            <a:p>
              <a:pPr algn="ctr"/>
              <a:r>
                <a:rPr lang="en-US" sz="2800" dirty="0"/>
                <a:t>Zoo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B86C2E-C97A-A973-AF99-395538A61011}"/>
                </a:ext>
              </a:extLst>
            </p:cNvPr>
            <p:cNvSpPr txBox="1"/>
            <p:nvPr/>
          </p:nvSpPr>
          <p:spPr>
            <a:xfrm>
              <a:off x="10049134" y="4420990"/>
              <a:ext cx="170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Karaoke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C371D3-A32E-966B-5B33-41B0083179D2}"/>
                </a:ext>
              </a:extLst>
            </p:cNvPr>
            <p:cNvSpPr txBox="1"/>
            <p:nvPr/>
          </p:nvSpPr>
          <p:spPr>
            <a:xfrm>
              <a:off x="5983152" y="144061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Activities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9E4A3F3-C535-E8D7-84D1-A328BE361128}"/>
              </a:ext>
            </a:extLst>
          </p:cNvPr>
          <p:cNvGrpSpPr/>
          <p:nvPr/>
        </p:nvGrpSpPr>
        <p:grpSpPr>
          <a:xfrm>
            <a:off x="-818510" y="-119543"/>
            <a:ext cx="12325350" cy="7097086"/>
            <a:chOff x="809956" y="-167168"/>
            <a:chExt cx="12325350" cy="70970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FC638-6C74-1C7B-D275-72083E0C02D4}"/>
                </a:ext>
              </a:extLst>
            </p:cNvPr>
            <p:cNvGrpSpPr/>
            <p:nvPr/>
          </p:nvGrpSpPr>
          <p:grpSpPr>
            <a:xfrm>
              <a:off x="809956" y="-167168"/>
              <a:ext cx="12325350" cy="7097086"/>
              <a:chOff x="-10057549" y="-119543"/>
              <a:chExt cx="12325350" cy="709708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4058F66-CA09-7E9D-E783-55A6BB4A8401}"/>
                  </a:ext>
                </a:extLst>
              </p:cNvPr>
              <p:cNvSpPr/>
              <p:nvPr/>
            </p:nvSpPr>
            <p:spPr>
              <a:xfrm>
                <a:off x="-10057549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220968-3243-AEB6-FB90-C805EE0ACA6F}"/>
                  </a:ext>
                </a:extLst>
              </p:cNvPr>
              <p:cNvSpPr/>
              <p:nvPr/>
            </p:nvSpPr>
            <p:spPr>
              <a:xfrm>
                <a:off x="1943951" y="3376929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2540B2A3-435F-E621-D392-BCD3B97553B4}"/>
                </a:ext>
              </a:extLst>
            </p:cNvPr>
            <p:cNvSpPr/>
            <p:nvPr/>
          </p:nvSpPr>
          <p:spPr>
            <a:xfrm>
              <a:off x="4066674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F4CE431-FFDF-EA25-7D8F-19FE845E7515}"/>
                </a:ext>
              </a:extLst>
            </p:cNvPr>
            <p:cNvSpPr/>
            <p:nvPr/>
          </p:nvSpPr>
          <p:spPr>
            <a:xfrm>
              <a:off x="5575110" y="31786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58CDBC45-4320-F257-D34B-9709BC489AFA}"/>
                </a:ext>
              </a:extLst>
            </p:cNvPr>
            <p:cNvSpPr/>
            <p:nvPr/>
          </p:nvSpPr>
          <p:spPr>
            <a:xfrm>
              <a:off x="4066674" y="403015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AB2B178-77A6-6E4E-BE61-1762C4A4D39E}"/>
                </a:ext>
              </a:extLst>
            </p:cNvPr>
            <p:cNvSpPr/>
            <p:nvPr/>
          </p:nvSpPr>
          <p:spPr>
            <a:xfrm>
              <a:off x="5565585" y="4878380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4508C7B9-2091-C928-A00E-B20ECDAED7EC}"/>
                </a:ext>
              </a:extLst>
            </p:cNvPr>
            <p:cNvSpPr/>
            <p:nvPr/>
          </p:nvSpPr>
          <p:spPr>
            <a:xfrm>
              <a:off x="7080172" y="4042185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D99D571C-558A-A341-FE38-7D68B6FDDC72}"/>
                </a:ext>
              </a:extLst>
            </p:cNvPr>
            <p:cNvSpPr/>
            <p:nvPr/>
          </p:nvSpPr>
          <p:spPr>
            <a:xfrm>
              <a:off x="7070566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2D4FCA18-C194-C0E4-7047-5053B03673F5}"/>
                </a:ext>
              </a:extLst>
            </p:cNvPr>
            <p:cNvSpPr/>
            <p:nvPr/>
          </p:nvSpPr>
          <p:spPr>
            <a:xfrm>
              <a:off x="8589395" y="3198487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8B6A4392-625E-1337-D5AE-00CC6F5678AB}"/>
                </a:ext>
              </a:extLst>
            </p:cNvPr>
            <p:cNvSpPr/>
            <p:nvPr/>
          </p:nvSpPr>
          <p:spPr>
            <a:xfrm>
              <a:off x="8569672" y="4912688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6D1D4273-4CB3-A74D-F27A-468B3A46D6BF}"/>
                </a:ext>
              </a:extLst>
            </p:cNvPr>
            <p:cNvSpPr/>
            <p:nvPr/>
          </p:nvSpPr>
          <p:spPr>
            <a:xfrm>
              <a:off x="10091950" y="407649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00B7E990-94A8-9BFA-6E4C-DB6F944CECED}"/>
                </a:ext>
              </a:extLst>
            </p:cNvPr>
            <p:cNvSpPr/>
            <p:nvPr/>
          </p:nvSpPr>
          <p:spPr>
            <a:xfrm>
              <a:off x="10091950" y="23520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29380A-B8F7-3372-CDD4-0C5D2924CF42}"/>
                </a:ext>
              </a:extLst>
            </p:cNvPr>
            <p:cNvSpPr txBox="1"/>
            <p:nvPr/>
          </p:nvSpPr>
          <p:spPr>
            <a:xfrm>
              <a:off x="4126598" y="2850940"/>
              <a:ext cx="17976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Calander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4633C5-E9D9-B401-9C6B-CE23CC76B165}"/>
                </a:ext>
              </a:extLst>
            </p:cNvPr>
            <p:cNvSpPr txBox="1"/>
            <p:nvPr/>
          </p:nvSpPr>
          <p:spPr>
            <a:xfrm>
              <a:off x="5673332" y="3518102"/>
              <a:ext cx="17009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Volunteer</a:t>
              </a:r>
            </a:p>
            <a:p>
              <a:pPr algn="ctr"/>
              <a:r>
                <a:rPr lang="en-US" sz="2400" dirty="0"/>
                <a:t>At</a:t>
              </a:r>
            </a:p>
            <a:p>
              <a:pPr algn="ctr"/>
              <a:r>
                <a:rPr lang="en-US" sz="2400" dirty="0"/>
                <a:t>Events</a:t>
              </a:r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C5EBD8-9B28-DCB7-7A60-93C6FC9999FD}"/>
                </a:ext>
              </a:extLst>
            </p:cNvPr>
            <p:cNvSpPr txBox="1"/>
            <p:nvPr/>
          </p:nvSpPr>
          <p:spPr>
            <a:xfrm>
              <a:off x="4343381" y="4368036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</a:t>
              </a:r>
            </a:p>
            <a:p>
              <a:pPr algn="ctr"/>
              <a:r>
                <a:rPr lang="en-US" sz="2800" dirty="0"/>
                <a:t>Wash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F194E8-E7A7-9F69-7FBE-BF643B873026}"/>
                </a:ext>
              </a:extLst>
            </p:cNvPr>
            <p:cNvSpPr txBox="1"/>
            <p:nvPr/>
          </p:nvSpPr>
          <p:spPr>
            <a:xfrm>
              <a:off x="5736463" y="5243483"/>
              <a:ext cx="1588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Pancake</a:t>
              </a:r>
            </a:p>
            <a:p>
              <a:pPr algn="ctr"/>
              <a:r>
                <a:rPr lang="en-US" sz="2400" dirty="0"/>
                <a:t>Breakfast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3A3138E-2F3E-2EDD-079B-FCE1264D96DE}"/>
                </a:ext>
              </a:extLst>
            </p:cNvPr>
            <p:cNvSpPr txBox="1"/>
            <p:nvPr/>
          </p:nvSpPr>
          <p:spPr>
            <a:xfrm>
              <a:off x="7188180" y="4465961"/>
              <a:ext cx="1645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Yard</a:t>
              </a:r>
            </a:p>
            <a:p>
              <a:pPr algn="ctr"/>
              <a:r>
                <a:rPr lang="en-US" sz="2000" dirty="0"/>
                <a:t>Sale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F537049-FB70-A03F-D4F8-076363987014}"/>
                </a:ext>
              </a:extLst>
            </p:cNvPr>
            <p:cNvSpPr txBox="1"/>
            <p:nvPr/>
          </p:nvSpPr>
          <p:spPr>
            <a:xfrm>
              <a:off x="7070566" y="2730260"/>
              <a:ext cx="1960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Serve At</a:t>
              </a:r>
            </a:p>
            <a:p>
              <a:pPr algn="ctr"/>
              <a:r>
                <a:rPr lang="en-US" sz="2000" dirty="0"/>
                <a:t>Restaurants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96B098C-230B-168D-3DE1-A6082D51BFD7}"/>
                </a:ext>
              </a:extLst>
            </p:cNvPr>
            <p:cNvSpPr txBox="1"/>
            <p:nvPr/>
          </p:nvSpPr>
          <p:spPr>
            <a:xfrm>
              <a:off x="8613217" y="362869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Flamingo</a:t>
              </a:r>
            </a:p>
            <a:p>
              <a:pPr algn="ctr"/>
              <a:r>
                <a:rPr lang="en-US" sz="2400" dirty="0"/>
                <a:t>Yards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F0FD83-D2D0-64B7-1C66-B9383B7B0869}"/>
                </a:ext>
              </a:extLst>
            </p:cNvPr>
            <p:cNvSpPr txBox="1"/>
            <p:nvPr/>
          </p:nvSpPr>
          <p:spPr>
            <a:xfrm>
              <a:off x="10342888" y="2639575"/>
              <a:ext cx="1407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Sports</a:t>
              </a:r>
            </a:p>
            <a:p>
              <a:pPr algn="ctr"/>
              <a:r>
                <a:rPr lang="en-US" sz="2400" dirty="0"/>
                <a:t>Yard</a:t>
              </a:r>
            </a:p>
            <a:p>
              <a:pPr algn="ctr"/>
              <a:r>
                <a:rPr lang="en-US" sz="2400" dirty="0"/>
                <a:t>Signs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0CC969-ACC4-2C99-2C02-98944D19B69E}"/>
                </a:ext>
              </a:extLst>
            </p:cNvPr>
            <p:cNvSpPr txBox="1"/>
            <p:nvPr/>
          </p:nvSpPr>
          <p:spPr>
            <a:xfrm>
              <a:off x="8677305" y="5410903"/>
              <a:ext cx="17143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Traveling</a:t>
              </a:r>
            </a:p>
            <a:p>
              <a:pPr algn="ctr"/>
              <a:r>
                <a:rPr lang="en-US" sz="2800" dirty="0"/>
                <a:t>Toilet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6C24FE-BDC6-7F28-222B-1BD3FDCBF16E}"/>
                </a:ext>
              </a:extLst>
            </p:cNvPr>
            <p:cNvSpPr txBox="1"/>
            <p:nvPr/>
          </p:nvSpPr>
          <p:spPr>
            <a:xfrm>
              <a:off x="10201534" y="4573390"/>
              <a:ext cx="1707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Cookbook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DFF206-7F54-F7F7-17B6-377ED87D716C}"/>
                </a:ext>
              </a:extLst>
            </p:cNvPr>
            <p:cNvSpPr txBox="1"/>
            <p:nvPr/>
          </p:nvSpPr>
          <p:spPr>
            <a:xfrm>
              <a:off x="5349017" y="-136658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Community</a:t>
              </a:r>
            </a:p>
            <a:p>
              <a:r>
                <a:rPr lang="en-US" sz="7200" b="1" dirty="0"/>
                <a:t>Involvement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6AFC05-CCF7-3205-28B8-054428AFA52E}"/>
              </a:ext>
            </a:extLst>
          </p:cNvPr>
          <p:cNvGrpSpPr/>
          <p:nvPr/>
        </p:nvGrpSpPr>
        <p:grpSpPr>
          <a:xfrm>
            <a:off x="-1055445" y="-119543"/>
            <a:ext cx="12381027" cy="7097086"/>
            <a:chOff x="819686" y="-167168"/>
            <a:chExt cx="12381027" cy="70970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F2373C-F3EB-400A-4A6D-3CDF8B0EDCCB}"/>
                </a:ext>
              </a:extLst>
            </p:cNvPr>
            <p:cNvGrpSpPr/>
            <p:nvPr/>
          </p:nvGrpSpPr>
          <p:grpSpPr>
            <a:xfrm>
              <a:off x="819686" y="-167168"/>
              <a:ext cx="12381027" cy="7097086"/>
              <a:chOff x="-10500506" y="-119543"/>
              <a:chExt cx="12381027" cy="70970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61120D-3CD1-B851-9F5B-160AE09276A4}"/>
                  </a:ext>
                </a:extLst>
              </p:cNvPr>
              <p:cNvSpPr/>
              <p:nvPr/>
            </p:nvSpPr>
            <p:spPr>
              <a:xfrm>
                <a:off x="-10500506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36BD72A-7C84-0C47-7756-61A5BE27694A}"/>
                  </a:ext>
                </a:extLst>
              </p:cNvPr>
              <p:cNvSpPr/>
              <p:nvPr/>
            </p:nvSpPr>
            <p:spPr>
              <a:xfrm>
                <a:off x="1556671" y="4223172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DA84E5C-7CDF-183B-10A6-0DECD3C05F12}"/>
                </a:ext>
              </a:extLst>
            </p:cNvPr>
            <p:cNvSpPr/>
            <p:nvPr/>
          </p:nvSpPr>
          <p:spPr>
            <a:xfrm>
              <a:off x="4209331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0E77DA05-8375-07E9-B875-E0428BAED9EA}"/>
                </a:ext>
              </a:extLst>
            </p:cNvPr>
            <p:cNvSpPr/>
            <p:nvPr/>
          </p:nvSpPr>
          <p:spPr>
            <a:xfrm>
              <a:off x="6250639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1654FF88-2693-51B7-942F-BFB4829301B0}"/>
                </a:ext>
              </a:extLst>
            </p:cNvPr>
            <p:cNvSpPr/>
            <p:nvPr/>
          </p:nvSpPr>
          <p:spPr>
            <a:xfrm>
              <a:off x="8291947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780E87E2-DFDC-7D1C-2BB2-64B7F9D6F9E7}"/>
                </a:ext>
              </a:extLst>
            </p:cNvPr>
            <p:cNvSpPr/>
            <p:nvPr/>
          </p:nvSpPr>
          <p:spPr>
            <a:xfrm>
              <a:off x="10333254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09035CA-5212-E570-0EB2-D70FB14583B7}"/>
                </a:ext>
              </a:extLst>
            </p:cNvPr>
            <p:cNvSpPr txBox="1"/>
            <p:nvPr/>
          </p:nvSpPr>
          <p:spPr>
            <a:xfrm>
              <a:off x="4258892" y="3367568"/>
              <a:ext cx="1797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Send out</a:t>
              </a:r>
            </a:p>
            <a:p>
              <a:pPr algn="ctr"/>
              <a:r>
                <a:rPr lang="en-US" sz="2000" dirty="0"/>
                <a:t>Donation Request Letter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F59B994-86E5-5D9D-993D-FE598D0B0BFF}"/>
                </a:ext>
              </a:extLst>
            </p:cNvPr>
            <p:cNvSpPr txBox="1"/>
            <p:nvPr/>
          </p:nvSpPr>
          <p:spPr>
            <a:xfrm>
              <a:off x="6378008" y="3260480"/>
              <a:ext cx="17009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Ask</a:t>
              </a:r>
            </a:p>
            <a:p>
              <a:pPr algn="ctr"/>
              <a:r>
                <a:rPr lang="en-US" sz="2000" dirty="0"/>
                <a:t>Businesses</a:t>
              </a:r>
            </a:p>
            <a:p>
              <a:pPr algn="ctr"/>
              <a:r>
                <a:rPr lang="en-US" sz="2000" dirty="0"/>
                <a:t>For</a:t>
              </a:r>
            </a:p>
            <a:p>
              <a:pPr algn="ctr"/>
              <a:r>
                <a:rPr lang="en-US" sz="2000" dirty="0"/>
                <a:t>Donations</a:t>
              </a:r>
              <a:endParaRPr lang="en-US" sz="16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0D47E17-7BCD-B348-E0F8-38FD9C2A97E8}"/>
                </a:ext>
              </a:extLst>
            </p:cNvPr>
            <p:cNvSpPr txBox="1"/>
            <p:nvPr/>
          </p:nvSpPr>
          <p:spPr>
            <a:xfrm>
              <a:off x="8261199" y="3462887"/>
              <a:ext cx="1960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Apply</a:t>
              </a:r>
            </a:p>
            <a:p>
              <a:pPr algn="ctr"/>
              <a:r>
                <a:rPr lang="en-US" sz="2400" dirty="0"/>
                <a:t>For</a:t>
              </a:r>
            </a:p>
            <a:p>
              <a:pPr algn="ctr"/>
              <a:r>
                <a:rPr lang="en-US" sz="2400" dirty="0"/>
                <a:t>Grants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E424F0E-170A-1495-A188-20BD4BC4F0AF}"/>
                </a:ext>
              </a:extLst>
            </p:cNvPr>
            <p:cNvSpPr txBox="1"/>
            <p:nvPr/>
          </p:nvSpPr>
          <p:spPr>
            <a:xfrm>
              <a:off x="10357076" y="359143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Corporate</a:t>
              </a:r>
            </a:p>
            <a:p>
              <a:pPr algn="ctr"/>
              <a:r>
                <a:rPr lang="en-US" sz="2400" dirty="0"/>
                <a:t>Matching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81B57D-F7F6-93B0-7FFA-DB42B87A09BD}"/>
                </a:ext>
              </a:extLst>
            </p:cNvPr>
            <p:cNvSpPr txBox="1"/>
            <p:nvPr/>
          </p:nvSpPr>
          <p:spPr>
            <a:xfrm>
              <a:off x="5501417" y="15742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Corporate/</a:t>
              </a:r>
            </a:p>
            <a:p>
              <a:r>
                <a:rPr lang="en-US" sz="7200" b="1" dirty="0"/>
                <a:t>Donations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FB7EB4D-D44F-8B4B-6BEC-387771CB1641}"/>
              </a:ext>
            </a:extLst>
          </p:cNvPr>
          <p:cNvGrpSpPr/>
          <p:nvPr/>
        </p:nvGrpSpPr>
        <p:grpSpPr>
          <a:xfrm>
            <a:off x="-3546695" y="-119543"/>
            <a:ext cx="14571556" cy="7097086"/>
            <a:chOff x="-12580760" y="-119543"/>
            <a:chExt cx="14571556" cy="70970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F2FFAA-85A2-7576-0789-035DBA4DF2DA}"/>
                </a:ext>
              </a:extLst>
            </p:cNvPr>
            <p:cNvGrpSpPr/>
            <p:nvPr/>
          </p:nvGrpSpPr>
          <p:grpSpPr>
            <a:xfrm>
              <a:off x="-12580760" y="-119543"/>
              <a:ext cx="14571556" cy="7097086"/>
              <a:chOff x="-10943463" y="-119543"/>
              <a:chExt cx="12409141" cy="709708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2EA3E8-4979-CE8E-CCBA-EBD94EE0F9B8}"/>
                  </a:ext>
                </a:extLst>
              </p:cNvPr>
              <p:cNvSpPr/>
              <p:nvPr/>
            </p:nvSpPr>
            <p:spPr>
              <a:xfrm>
                <a:off x="-10943463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E0DDDAB-C745-E45C-295E-27ADF1413EDB}"/>
                  </a:ext>
                </a:extLst>
              </p:cNvPr>
              <p:cNvSpPr/>
              <p:nvPr/>
            </p:nvSpPr>
            <p:spPr>
              <a:xfrm>
                <a:off x="1141828" y="5069413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5B54DD-268B-9250-B447-7E67E8AEA6C1}"/>
                </a:ext>
              </a:extLst>
            </p:cNvPr>
            <p:cNvSpPr txBox="1"/>
            <p:nvPr/>
          </p:nvSpPr>
          <p:spPr>
            <a:xfrm>
              <a:off x="-6545934" y="1136225"/>
              <a:ext cx="52197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The Fundraising</a:t>
              </a:r>
            </a:p>
            <a:p>
              <a:r>
                <a:rPr lang="en-US" sz="6000" b="1" dirty="0"/>
                <a:t>Possibilities</a:t>
              </a:r>
            </a:p>
            <a:p>
              <a:r>
                <a:rPr lang="en-US" sz="6000" b="1" dirty="0"/>
                <a:t>Are</a:t>
              </a:r>
            </a:p>
            <a:p>
              <a:r>
                <a:rPr lang="en-US" sz="6000" b="1" dirty="0"/>
                <a:t>Endless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887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80C4001-5CCC-BA71-B642-DCD39A1B0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81841C-7680-1DBA-F084-FF42B0AFE4F2}"/>
              </a:ext>
            </a:extLst>
          </p:cNvPr>
          <p:cNvGrpSpPr/>
          <p:nvPr/>
        </p:nvGrpSpPr>
        <p:grpSpPr>
          <a:xfrm>
            <a:off x="2704354" y="2560300"/>
            <a:ext cx="7001854" cy="1529676"/>
            <a:chOff x="4696568" y="2474209"/>
            <a:chExt cx="7001854" cy="1529676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2AF30D61-E678-53BE-2A58-8516BB7F9289}"/>
                </a:ext>
              </a:extLst>
            </p:cNvPr>
            <p:cNvSpPr/>
            <p:nvPr/>
          </p:nvSpPr>
          <p:spPr>
            <a:xfrm>
              <a:off x="4696568" y="2474209"/>
              <a:ext cx="7001854" cy="152967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7C2300-BC16-C0CA-B1FD-AAB4D6D329C6}"/>
                </a:ext>
              </a:extLst>
            </p:cNvPr>
            <p:cNvSpPr txBox="1"/>
            <p:nvPr/>
          </p:nvSpPr>
          <p:spPr>
            <a:xfrm>
              <a:off x="5403618" y="2560300"/>
              <a:ext cx="55877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Bring in New Families &amp; Members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724FF5-5FFD-45BF-D364-545C21B05991}"/>
              </a:ext>
            </a:extLst>
          </p:cNvPr>
          <p:cNvGrpSpPr/>
          <p:nvPr/>
        </p:nvGrpSpPr>
        <p:grpSpPr>
          <a:xfrm>
            <a:off x="2704354" y="681582"/>
            <a:ext cx="7001854" cy="1529676"/>
            <a:chOff x="4696568" y="595491"/>
            <a:chExt cx="7001854" cy="152967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2462A4E-0F7E-086D-FDA8-71DE63D142E9}"/>
                </a:ext>
              </a:extLst>
            </p:cNvPr>
            <p:cNvSpPr/>
            <p:nvPr/>
          </p:nvSpPr>
          <p:spPr>
            <a:xfrm>
              <a:off x="4696568" y="595491"/>
              <a:ext cx="7001854" cy="1529676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DC7063-2D6B-0B94-10AF-DBC10154DB2E}"/>
                </a:ext>
              </a:extLst>
            </p:cNvPr>
            <p:cNvSpPr txBox="1"/>
            <p:nvPr/>
          </p:nvSpPr>
          <p:spPr>
            <a:xfrm>
              <a:off x="5460285" y="898664"/>
              <a:ext cx="5587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Raise Money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F61CB8-4140-53DD-FB1E-6C0A04A7B86E}"/>
              </a:ext>
            </a:extLst>
          </p:cNvPr>
          <p:cNvGrpSpPr/>
          <p:nvPr/>
        </p:nvGrpSpPr>
        <p:grpSpPr>
          <a:xfrm>
            <a:off x="2704354" y="4439018"/>
            <a:ext cx="7001854" cy="1529676"/>
            <a:chOff x="4696568" y="4352927"/>
            <a:chExt cx="7001854" cy="1529676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47D3F65-8AE1-DB3D-2D5C-C498E5552C46}"/>
                </a:ext>
              </a:extLst>
            </p:cNvPr>
            <p:cNvSpPr/>
            <p:nvPr/>
          </p:nvSpPr>
          <p:spPr>
            <a:xfrm>
              <a:off x="4696568" y="4352927"/>
              <a:ext cx="7001854" cy="152967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89DCEF-25BF-51A0-0BD5-8F81F7A9DBB5}"/>
                </a:ext>
              </a:extLst>
            </p:cNvPr>
            <p:cNvSpPr txBox="1"/>
            <p:nvPr/>
          </p:nvSpPr>
          <p:spPr>
            <a:xfrm>
              <a:off x="5460285" y="4352927"/>
              <a:ext cx="61433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Community Involvement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1ECE-449E-4E87-648E-898D30983D71}"/>
              </a:ext>
            </a:extLst>
          </p:cNvPr>
          <p:cNvGrpSpPr/>
          <p:nvPr/>
        </p:nvGrpSpPr>
        <p:grpSpPr>
          <a:xfrm>
            <a:off x="0" y="-20126"/>
            <a:ext cx="8956873" cy="7013196"/>
            <a:chOff x="-4189238" y="-106217"/>
            <a:chExt cx="8956873" cy="7013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291523-3309-C3A5-ECC5-33C6D61C7D81}"/>
                </a:ext>
              </a:extLst>
            </p:cNvPr>
            <p:cNvSpPr/>
            <p:nvPr/>
          </p:nvSpPr>
          <p:spPr>
            <a:xfrm>
              <a:off x="4646337" y="595491"/>
              <a:ext cx="121298" cy="5287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8D47DF-1739-FD62-AB02-BFA52190110F}"/>
                </a:ext>
              </a:extLst>
            </p:cNvPr>
            <p:cNvGrpSpPr/>
            <p:nvPr/>
          </p:nvGrpSpPr>
          <p:grpSpPr>
            <a:xfrm>
              <a:off x="-4189238" y="-106217"/>
              <a:ext cx="8835576" cy="7013196"/>
              <a:chOff x="-120810" y="-77598"/>
              <a:chExt cx="4239107" cy="70131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5251FA-B362-4D8D-C55E-369B7A31B26A}"/>
                  </a:ext>
                </a:extLst>
              </p:cNvPr>
              <p:cNvSpPr/>
              <p:nvPr/>
            </p:nvSpPr>
            <p:spPr>
              <a:xfrm>
                <a:off x="-120810" y="-77598"/>
                <a:ext cx="4239107" cy="7013196"/>
              </a:xfrm>
              <a:prstGeom prst="rect">
                <a:avLst/>
              </a:prstGeom>
              <a:solidFill>
                <a:srgbClr val="2C333A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B75F9-29D0-CA6B-9CC8-D368346D5FC6}"/>
                  </a:ext>
                </a:extLst>
              </p:cNvPr>
              <p:cNvSpPr txBox="1"/>
              <p:nvPr/>
            </p:nvSpPr>
            <p:spPr>
              <a:xfrm>
                <a:off x="951852" y="2606708"/>
                <a:ext cx="27733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/>
                  <a:t>Why Are You</a:t>
                </a:r>
              </a:p>
              <a:p>
                <a:pPr algn="r"/>
                <a:r>
                  <a:rPr lang="en-US" sz="3200" dirty="0"/>
                  <a:t>Fundraising?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0444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81841C-7680-1DBA-F084-FF42B0AFE4F2}"/>
              </a:ext>
            </a:extLst>
          </p:cNvPr>
          <p:cNvGrpSpPr/>
          <p:nvPr/>
        </p:nvGrpSpPr>
        <p:grpSpPr>
          <a:xfrm>
            <a:off x="-1430926" y="2560300"/>
            <a:ext cx="7001854" cy="1529676"/>
            <a:chOff x="4696568" y="2474209"/>
            <a:chExt cx="7001854" cy="1529676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2AF30D61-E678-53BE-2A58-8516BB7F9289}"/>
                </a:ext>
              </a:extLst>
            </p:cNvPr>
            <p:cNvSpPr/>
            <p:nvPr/>
          </p:nvSpPr>
          <p:spPr>
            <a:xfrm>
              <a:off x="4696568" y="2474209"/>
              <a:ext cx="7001854" cy="152967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7C2300-BC16-C0CA-B1FD-AAB4D6D329C6}"/>
                </a:ext>
              </a:extLst>
            </p:cNvPr>
            <p:cNvSpPr txBox="1"/>
            <p:nvPr/>
          </p:nvSpPr>
          <p:spPr>
            <a:xfrm>
              <a:off x="5403618" y="2560300"/>
              <a:ext cx="55877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Bring in New Families &amp; Members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724FF5-5FFD-45BF-D364-545C21B05991}"/>
              </a:ext>
            </a:extLst>
          </p:cNvPr>
          <p:cNvGrpSpPr/>
          <p:nvPr/>
        </p:nvGrpSpPr>
        <p:grpSpPr>
          <a:xfrm>
            <a:off x="4587752" y="681582"/>
            <a:ext cx="7001854" cy="1529676"/>
            <a:chOff x="4696568" y="595491"/>
            <a:chExt cx="7001854" cy="152967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2462A4E-0F7E-086D-FDA8-71DE63D142E9}"/>
                </a:ext>
              </a:extLst>
            </p:cNvPr>
            <p:cNvSpPr/>
            <p:nvPr/>
          </p:nvSpPr>
          <p:spPr>
            <a:xfrm>
              <a:off x="4696568" y="595491"/>
              <a:ext cx="7001854" cy="1529676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DC7063-2D6B-0B94-10AF-DBC10154DB2E}"/>
                </a:ext>
              </a:extLst>
            </p:cNvPr>
            <p:cNvSpPr txBox="1"/>
            <p:nvPr/>
          </p:nvSpPr>
          <p:spPr>
            <a:xfrm>
              <a:off x="5460285" y="898664"/>
              <a:ext cx="5587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Raise Money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F61CB8-4140-53DD-FB1E-6C0A04A7B86E}"/>
              </a:ext>
            </a:extLst>
          </p:cNvPr>
          <p:cNvGrpSpPr/>
          <p:nvPr/>
        </p:nvGrpSpPr>
        <p:grpSpPr>
          <a:xfrm>
            <a:off x="-1430926" y="4439018"/>
            <a:ext cx="7001854" cy="1529676"/>
            <a:chOff x="4696568" y="4352927"/>
            <a:chExt cx="7001854" cy="1529676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47D3F65-8AE1-DB3D-2D5C-C498E5552C46}"/>
                </a:ext>
              </a:extLst>
            </p:cNvPr>
            <p:cNvSpPr/>
            <p:nvPr/>
          </p:nvSpPr>
          <p:spPr>
            <a:xfrm>
              <a:off x="4696568" y="4352927"/>
              <a:ext cx="7001854" cy="152967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89DCEF-25BF-51A0-0BD5-8F81F7A9DBB5}"/>
                </a:ext>
              </a:extLst>
            </p:cNvPr>
            <p:cNvSpPr txBox="1"/>
            <p:nvPr/>
          </p:nvSpPr>
          <p:spPr>
            <a:xfrm>
              <a:off x="5460285" y="4352927"/>
              <a:ext cx="61433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Community Involvement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1ECE-449E-4E87-648E-898D30983D71}"/>
              </a:ext>
            </a:extLst>
          </p:cNvPr>
          <p:cNvGrpSpPr/>
          <p:nvPr/>
        </p:nvGrpSpPr>
        <p:grpSpPr>
          <a:xfrm>
            <a:off x="-4135280" y="-20126"/>
            <a:ext cx="8956873" cy="7013196"/>
            <a:chOff x="-4189238" y="-106217"/>
            <a:chExt cx="8956873" cy="7013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291523-3309-C3A5-ECC5-33C6D61C7D81}"/>
                </a:ext>
              </a:extLst>
            </p:cNvPr>
            <p:cNvSpPr/>
            <p:nvPr/>
          </p:nvSpPr>
          <p:spPr>
            <a:xfrm>
              <a:off x="4646337" y="595491"/>
              <a:ext cx="121298" cy="5287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8D47DF-1739-FD62-AB02-BFA52190110F}"/>
                </a:ext>
              </a:extLst>
            </p:cNvPr>
            <p:cNvGrpSpPr/>
            <p:nvPr/>
          </p:nvGrpSpPr>
          <p:grpSpPr>
            <a:xfrm>
              <a:off x="-4189238" y="-106217"/>
              <a:ext cx="8835576" cy="7013196"/>
              <a:chOff x="-120810" y="-77598"/>
              <a:chExt cx="4239107" cy="70131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5251FA-B362-4D8D-C55E-369B7A31B26A}"/>
                  </a:ext>
                </a:extLst>
              </p:cNvPr>
              <p:cNvSpPr/>
              <p:nvPr/>
            </p:nvSpPr>
            <p:spPr>
              <a:xfrm>
                <a:off x="-120810" y="-77598"/>
                <a:ext cx="4239107" cy="7013196"/>
              </a:xfrm>
              <a:prstGeom prst="rect">
                <a:avLst/>
              </a:prstGeom>
              <a:solidFill>
                <a:srgbClr val="2C333A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B75F9-29D0-CA6B-9CC8-D368346D5FC6}"/>
                  </a:ext>
                </a:extLst>
              </p:cNvPr>
              <p:cNvSpPr txBox="1"/>
              <p:nvPr/>
            </p:nvSpPr>
            <p:spPr>
              <a:xfrm>
                <a:off x="951852" y="2606708"/>
                <a:ext cx="27733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/>
                  <a:t>Why Are You</a:t>
                </a:r>
              </a:p>
              <a:p>
                <a:pPr algn="r"/>
                <a:r>
                  <a:rPr lang="en-US" sz="3200" dirty="0"/>
                  <a:t>Fundraising?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6561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81841C-7680-1DBA-F084-FF42B0AFE4F2}"/>
              </a:ext>
            </a:extLst>
          </p:cNvPr>
          <p:cNvGrpSpPr/>
          <p:nvPr/>
        </p:nvGrpSpPr>
        <p:grpSpPr>
          <a:xfrm>
            <a:off x="4587752" y="2560300"/>
            <a:ext cx="7001854" cy="1529676"/>
            <a:chOff x="4696568" y="2474209"/>
            <a:chExt cx="7001854" cy="1529676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2AF30D61-E678-53BE-2A58-8516BB7F9289}"/>
                </a:ext>
              </a:extLst>
            </p:cNvPr>
            <p:cNvSpPr/>
            <p:nvPr/>
          </p:nvSpPr>
          <p:spPr>
            <a:xfrm>
              <a:off x="4696568" y="2474209"/>
              <a:ext cx="7001854" cy="152967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7C2300-BC16-C0CA-B1FD-AAB4D6D329C6}"/>
                </a:ext>
              </a:extLst>
            </p:cNvPr>
            <p:cNvSpPr txBox="1"/>
            <p:nvPr/>
          </p:nvSpPr>
          <p:spPr>
            <a:xfrm>
              <a:off x="5403618" y="2560300"/>
              <a:ext cx="55877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Bring in New Families &amp; Members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724FF5-5FFD-45BF-D364-545C21B05991}"/>
              </a:ext>
            </a:extLst>
          </p:cNvPr>
          <p:cNvGrpSpPr/>
          <p:nvPr/>
        </p:nvGrpSpPr>
        <p:grpSpPr>
          <a:xfrm>
            <a:off x="4587752" y="681582"/>
            <a:ext cx="7001854" cy="1529676"/>
            <a:chOff x="4696568" y="595491"/>
            <a:chExt cx="7001854" cy="152967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2462A4E-0F7E-086D-FDA8-71DE63D142E9}"/>
                </a:ext>
              </a:extLst>
            </p:cNvPr>
            <p:cNvSpPr/>
            <p:nvPr/>
          </p:nvSpPr>
          <p:spPr>
            <a:xfrm>
              <a:off x="4696568" y="595491"/>
              <a:ext cx="7001854" cy="1529676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DC7063-2D6B-0B94-10AF-DBC10154DB2E}"/>
                </a:ext>
              </a:extLst>
            </p:cNvPr>
            <p:cNvSpPr txBox="1"/>
            <p:nvPr/>
          </p:nvSpPr>
          <p:spPr>
            <a:xfrm>
              <a:off x="5460285" y="898664"/>
              <a:ext cx="5587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Raise Money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F61CB8-4140-53DD-FB1E-6C0A04A7B86E}"/>
              </a:ext>
            </a:extLst>
          </p:cNvPr>
          <p:cNvGrpSpPr/>
          <p:nvPr/>
        </p:nvGrpSpPr>
        <p:grpSpPr>
          <a:xfrm>
            <a:off x="-1430926" y="4439018"/>
            <a:ext cx="7001854" cy="1529676"/>
            <a:chOff x="4696568" y="4352927"/>
            <a:chExt cx="7001854" cy="1529676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47D3F65-8AE1-DB3D-2D5C-C498E5552C46}"/>
                </a:ext>
              </a:extLst>
            </p:cNvPr>
            <p:cNvSpPr/>
            <p:nvPr/>
          </p:nvSpPr>
          <p:spPr>
            <a:xfrm>
              <a:off x="4696568" y="4352927"/>
              <a:ext cx="7001854" cy="152967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89DCEF-25BF-51A0-0BD5-8F81F7A9DBB5}"/>
                </a:ext>
              </a:extLst>
            </p:cNvPr>
            <p:cNvSpPr txBox="1"/>
            <p:nvPr/>
          </p:nvSpPr>
          <p:spPr>
            <a:xfrm>
              <a:off x="5460285" y="4352927"/>
              <a:ext cx="61433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Community Involvement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1ECE-449E-4E87-648E-898D30983D71}"/>
              </a:ext>
            </a:extLst>
          </p:cNvPr>
          <p:cNvGrpSpPr/>
          <p:nvPr/>
        </p:nvGrpSpPr>
        <p:grpSpPr>
          <a:xfrm>
            <a:off x="-4135280" y="-20126"/>
            <a:ext cx="8956873" cy="7013196"/>
            <a:chOff x="-4189238" y="-106217"/>
            <a:chExt cx="8956873" cy="7013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291523-3309-C3A5-ECC5-33C6D61C7D81}"/>
                </a:ext>
              </a:extLst>
            </p:cNvPr>
            <p:cNvSpPr/>
            <p:nvPr/>
          </p:nvSpPr>
          <p:spPr>
            <a:xfrm>
              <a:off x="4646337" y="595491"/>
              <a:ext cx="121298" cy="5287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8D47DF-1739-FD62-AB02-BFA52190110F}"/>
                </a:ext>
              </a:extLst>
            </p:cNvPr>
            <p:cNvGrpSpPr/>
            <p:nvPr/>
          </p:nvGrpSpPr>
          <p:grpSpPr>
            <a:xfrm>
              <a:off x="-4189238" y="-106217"/>
              <a:ext cx="8835576" cy="7013196"/>
              <a:chOff x="-120810" y="-77598"/>
              <a:chExt cx="4239107" cy="70131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5251FA-B362-4D8D-C55E-369B7A31B26A}"/>
                  </a:ext>
                </a:extLst>
              </p:cNvPr>
              <p:cNvSpPr/>
              <p:nvPr/>
            </p:nvSpPr>
            <p:spPr>
              <a:xfrm>
                <a:off x="-120810" y="-77598"/>
                <a:ext cx="4239107" cy="7013196"/>
              </a:xfrm>
              <a:prstGeom prst="rect">
                <a:avLst/>
              </a:prstGeom>
              <a:solidFill>
                <a:srgbClr val="2C333A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B75F9-29D0-CA6B-9CC8-D368346D5FC6}"/>
                  </a:ext>
                </a:extLst>
              </p:cNvPr>
              <p:cNvSpPr txBox="1"/>
              <p:nvPr/>
            </p:nvSpPr>
            <p:spPr>
              <a:xfrm>
                <a:off x="951852" y="2606708"/>
                <a:ext cx="27733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/>
                  <a:t>Why Are You</a:t>
                </a:r>
              </a:p>
              <a:p>
                <a:pPr algn="r"/>
                <a:r>
                  <a:rPr lang="en-US" sz="3200" dirty="0"/>
                  <a:t>Fundraising?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585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81841C-7680-1DBA-F084-FF42B0AFE4F2}"/>
              </a:ext>
            </a:extLst>
          </p:cNvPr>
          <p:cNvGrpSpPr/>
          <p:nvPr/>
        </p:nvGrpSpPr>
        <p:grpSpPr>
          <a:xfrm>
            <a:off x="4587752" y="2560300"/>
            <a:ext cx="7001854" cy="1529676"/>
            <a:chOff x="4696568" y="2474209"/>
            <a:chExt cx="7001854" cy="1529676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2AF30D61-E678-53BE-2A58-8516BB7F9289}"/>
                </a:ext>
              </a:extLst>
            </p:cNvPr>
            <p:cNvSpPr/>
            <p:nvPr/>
          </p:nvSpPr>
          <p:spPr>
            <a:xfrm>
              <a:off x="4696568" y="2474209"/>
              <a:ext cx="7001854" cy="152967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7C2300-BC16-C0CA-B1FD-AAB4D6D329C6}"/>
                </a:ext>
              </a:extLst>
            </p:cNvPr>
            <p:cNvSpPr txBox="1"/>
            <p:nvPr/>
          </p:nvSpPr>
          <p:spPr>
            <a:xfrm>
              <a:off x="5403618" y="2560300"/>
              <a:ext cx="55877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Bring in New Families &amp; Members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724FF5-5FFD-45BF-D364-545C21B05991}"/>
              </a:ext>
            </a:extLst>
          </p:cNvPr>
          <p:cNvGrpSpPr/>
          <p:nvPr/>
        </p:nvGrpSpPr>
        <p:grpSpPr>
          <a:xfrm>
            <a:off x="4587752" y="681582"/>
            <a:ext cx="7001854" cy="1529676"/>
            <a:chOff x="4696568" y="595491"/>
            <a:chExt cx="7001854" cy="152967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2462A4E-0F7E-086D-FDA8-71DE63D142E9}"/>
                </a:ext>
              </a:extLst>
            </p:cNvPr>
            <p:cNvSpPr/>
            <p:nvPr/>
          </p:nvSpPr>
          <p:spPr>
            <a:xfrm>
              <a:off x="4696568" y="595491"/>
              <a:ext cx="7001854" cy="1529676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DC7063-2D6B-0B94-10AF-DBC10154DB2E}"/>
                </a:ext>
              </a:extLst>
            </p:cNvPr>
            <p:cNvSpPr txBox="1"/>
            <p:nvPr/>
          </p:nvSpPr>
          <p:spPr>
            <a:xfrm>
              <a:off x="5460285" y="898664"/>
              <a:ext cx="5587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Raise Money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F61CB8-4140-53DD-FB1E-6C0A04A7B86E}"/>
              </a:ext>
            </a:extLst>
          </p:cNvPr>
          <p:cNvGrpSpPr/>
          <p:nvPr/>
        </p:nvGrpSpPr>
        <p:grpSpPr>
          <a:xfrm>
            <a:off x="4587752" y="4439018"/>
            <a:ext cx="7001854" cy="1529676"/>
            <a:chOff x="4696568" y="4352927"/>
            <a:chExt cx="7001854" cy="1529676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47D3F65-8AE1-DB3D-2D5C-C498E5552C46}"/>
                </a:ext>
              </a:extLst>
            </p:cNvPr>
            <p:cNvSpPr/>
            <p:nvPr/>
          </p:nvSpPr>
          <p:spPr>
            <a:xfrm>
              <a:off x="4696568" y="4352927"/>
              <a:ext cx="7001854" cy="152967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89DCEF-25BF-51A0-0BD5-8F81F7A9DBB5}"/>
                </a:ext>
              </a:extLst>
            </p:cNvPr>
            <p:cNvSpPr txBox="1"/>
            <p:nvPr/>
          </p:nvSpPr>
          <p:spPr>
            <a:xfrm>
              <a:off x="5460285" y="4352927"/>
              <a:ext cx="61433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Community Involvement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1ECE-449E-4E87-648E-898D30983D71}"/>
              </a:ext>
            </a:extLst>
          </p:cNvPr>
          <p:cNvGrpSpPr/>
          <p:nvPr/>
        </p:nvGrpSpPr>
        <p:grpSpPr>
          <a:xfrm>
            <a:off x="-4135280" y="-20126"/>
            <a:ext cx="8956873" cy="7013196"/>
            <a:chOff x="-4189238" y="-106217"/>
            <a:chExt cx="8956873" cy="7013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291523-3309-C3A5-ECC5-33C6D61C7D81}"/>
                </a:ext>
              </a:extLst>
            </p:cNvPr>
            <p:cNvSpPr/>
            <p:nvPr/>
          </p:nvSpPr>
          <p:spPr>
            <a:xfrm>
              <a:off x="4646337" y="595491"/>
              <a:ext cx="121298" cy="5287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8D47DF-1739-FD62-AB02-BFA52190110F}"/>
                </a:ext>
              </a:extLst>
            </p:cNvPr>
            <p:cNvGrpSpPr/>
            <p:nvPr/>
          </p:nvGrpSpPr>
          <p:grpSpPr>
            <a:xfrm>
              <a:off x="-4189238" y="-106217"/>
              <a:ext cx="8835576" cy="7013196"/>
              <a:chOff x="-120810" y="-77598"/>
              <a:chExt cx="4239107" cy="70131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5251FA-B362-4D8D-C55E-369B7A31B26A}"/>
                  </a:ext>
                </a:extLst>
              </p:cNvPr>
              <p:cNvSpPr/>
              <p:nvPr/>
            </p:nvSpPr>
            <p:spPr>
              <a:xfrm>
                <a:off x="-120810" y="-77598"/>
                <a:ext cx="4239107" cy="7013196"/>
              </a:xfrm>
              <a:prstGeom prst="rect">
                <a:avLst/>
              </a:prstGeom>
              <a:solidFill>
                <a:srgbClr val="2C333A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B75F9-29D0-CA6B-9CC8-D368346D5FC6}"/>
                  </a:ext>
                </a:extLst>
              </p:cNvPr>
              <p:cNvSpPr txBox="1"/>
              <p:nvPr/>
            </p:nvSpPr>
            <p:spPr>
              <a:xfrm>
                <a:off x="951852" y="2606708"/>
                <a:ext cx="27733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/>
                  <a:t>Why Are You</a:t>
                </a:r>
              </a:p>
              <a:p>
                <a:pPr algn="r"/>
                <a:r>
                  <a:rPr lang="en-US" sz="3200" dirty="0"/>
                  <a:t>Fundraising?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643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he Past, Present And Future Of Global Money Transfer">
            <a:extLst>
              <a:ext uri="{FF2B5EF4-FFF2-40B4-BE49-F238E27FC236}">
                <a16:creationId xmlns:a16="http://schemas.microsoft.com/office/drawing/2014/main" id="{8FD0F67B-FFA3-DCDA-0473-960B325BD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b="9153"/>
          <a:stretch/>
        </p:blipFill>
        <p:spPr bwMode="auto">
          <a:xfrm>
            <a:off x="4983151" y="-1937982"/>
            <a:ext cx="7204640" cy="88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EFDECB-085B-7A11-AB88-04046B70F970}"/>
              </a:ext>
            </a:extLst>
          </p:cNvPr>
          <p:cNvSpPr/>
          <p:nvPr/>
        </p:nvSpPr>
        <p:spPr>
          <a:xfrm rot="13160906">
            <a:off x="-615354" y="-3602510"/>
            <a:ext cx="13785926" cy="13623348"/>
          </a:xfrm>
          <a:custGeom>
            <a:avLst/>
            <a:gdLst>
              <a:gd name="connsiteX0" fmla="*/ 3131499 w 13785926"/>
              <a:gd name="connsiteY0" fmla="*/ 13472489 h 13623348"/>
              <a:gd name="connsiteX1" fmla="*/ 666185 w 13785926"/>
              <a:gd name="connsiteY1" fmla="*/ 13472489 h 13623348"/>
              <a:gd name="connsiteX2" fmla="*/ 666185 w 13785926"/>
              <a:gd name="connsiteY2" fmla="*/ 8981193 h 13623348"/>
              <a:gd name="connsiteX3" fmla="*/ 721603 w 13785926"/>
              <a:gd name="connsiteY3" fmla="*/ 8614639 h 13623348"/>
              <a:gd name="connsiteX4" fmla="*/ 722039 w 13785926"/>
              <a:gd name="connsiteY4" fmla="*/ 8613447 h 13623348"/>
              <a:gd name="connsiteX5" fmla="*/ 3131499 w 13785926"/>
              <a:gd name="connsiteY5" fmla="*/ 11552160 h 13623348"/>
              <a:gd name="connsiteX6" fmla="*/ 13785926 w 13785926"/>
              <a:gd name="connsiteY6" fmla="*/ 5311064 h 13623348"/>
              <a:gd name="connsiteX7" fmla="*/ 8672497 w 13785926"/>
              <a:gd name="connsiteY7" fmla="*/ 9503581 h 13623348"/>
              <a:gd name="connsiteX8" fmla="*/ 8672497 w 13785926"/>
              <a:gd name="connsiteY8" fmla="*/ 9132051 h 13623348"/>
              <a:gd name="connsiteX9" fmla="*/ 7439840 w 13785926"/>
              <a:gd name="connsiteY9" fmla="*/ 7899394 h 13623348"/>
              <a:gd name="connsiteX10" fmla="*/ 6207183 w 13785926"/>
              <a:gd name="connsiteY10" fmla="*/ 9132051 h 13623348"/>
              <a:gd name="connsiteX11" fmla="*/ 6207183 w 13785926"/>
              <a:gd name="connsiteY11" fmla="*/ 11524900 h 13623348"/>
              <a:gd name="connsiteX12" fmla="*/ 5953764 w 13785926"/>
              <a:gd name="connsiteY12" fmla="*/ 11732678 h 13623348"/>
              <a:gd name="connsiteX13" fmla="*/ 5953764 w 13785926"/>
              <a:gd name="connsiteY13" fmla="*/ 7520751 h 13623348"/>
              <a:gd name="connsiteX14" fmla="*/ 4721107 w 13785926"/>
              <a:gd name="connsiteY14" fmla="*/ 6288094 h 13623348"/>
              <a:gd name="connsiteX15" fmla="*/ 3488450 w 13785926"/>
              <a:gd name="connsiteY15" fmla="*/ 7520751 h 13623348"/>
              <a:gd name="connsiteX16" fmla="*/ 3488449 w 13785926"/>
              <a:gd name="connsiteY16" fmla="*/ 11987516 h 13623348"/>
              <a:gd name="connsiteX17" fmla="*/ 3131499 w 13785926"/>
              <a:gd name="connsiteY17" fmla="*/ 11552160 h 13623348"/>
              <a:gd name="connsiteX18" fmla="*/ 3131499 w 13785926"/>
              <a:gd name="connsiteY18" fmla="*/ 8981192 h 13623348"/>
              <a:gd name="connsiteX19" fmla="*/ 1898842 w 13785926"/>
              <a:gd name="connsiteY19" fmla="*/ 7748535 h 13623348"/>
              <a:gd name="connsiteX20" fmla="*/ 763053 w 13785926"/>
              <a:gd name="connsiteY20" fmla="*/ 8501387 h 13623348"/>
              <a:gd name="connsiteX21" fmla="*/ 722039 w 13785926"/>
              <a:gd name="connsiteY21" fmla="*/ 8613447 h 13623348"/>
              <a:gd name="connsiteX22" fmla="*/ 0 w 13785926"/>
              <a:gd name="connsiteY22" fmla="*/ 7732808 h 13623348"/>
              <a:gd name="connsiteX23" fmla="*/ 9431368 w 13785926"/>
              <a:gd name="connsiteY23" fmla="*/ 0 h 13623348"/>
              <a:gd name="connsiteX24" fmla="*/ 5953764 w 13785926"/>
              <a:gd name="connsiteY24" fmla="*/ 13147120 h 13623348"/>
              <a:gd name="connsiteX25" fmla="*/ 3488449 w 13785926"/>
              <a:gd name="connsiteY25" fmla="*/ 13147120 h 13623348"/>
              <a:gd name="connsiteX26" fmla="*/ 3488449 w 13785926"/>
              <a:gd name="connsiteY26" fmla="*/ 11987516 h 13623348"/>
              <a:gd name="connsiteX27" fmla="*/ 4354558 w 13785926"/>
              <a:gd name="connsiteY27" fmla="*/ 13043872 h 13623348"/>
              <a:gd name="connsiteX28" fmla="*/ 5953764 w 13785926"/>
              <a:gd name="connsiteY28" fmla="*/ 11732678 h 13623348"/>
              <a:gd name="connsiteX29" fmla="*/ 8672497 w 13785926"/>
              <a:gd name="connsiteY29" fmla="*/ 13623348 h 13623348"/>
              <a:gd name="connsiteX30" fmla="*/ 6207183 w 13785926"/>
              <a:gd name="connsiteY30" fmla="*/ 13623348 h 13623348"/>
              <a:gd name="connsiteX31" fmla="*/ 6207183 w 13785926"/>
              <a:gd name="connsiteY31" fmla="*/ 11524900 h 13623348"/>
              <a:gd name="connsiteX32" fmla="*/ 8672497 w 13785926"/>
              <a:gd name="connsiteY32" fmla="*/ 9503581 h 1362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785926" h="13623348">
                <a:moveTo>
                  <a:pt x="3131499" y="13472489"/>
                </a:moveTo>
                <a:lnTo>
                  <a:pt x="666185" y="13472489"/>
                </a:lnTo>
                <a:lnTo>
                  <a:pt x="666185" y="8981193"/>
                </a:lnTo>
                <a:cubicBezTo>
                  <a:pt x="666185" y="8853547"/>
                  <a:pt x="685587" y="8730433"/>
                  <a:pt x="721603" y="8614639"/>
                </a:cubicBezTo>
                <a:lnTo>
                  <a:pt x="722039" y="8613447"/>
                </a:lnTo>
                <a:lnTo>
                  <a:pt x="3131499" y="11552160"/>
                </a:lnTo>
                <a:close/>
                <a:moveTo>
                  <a:pt x="13785926" y="5311064"/>
                </a:moveTo>
                <a:lnTo>
                  <a:pt x="8672497" y="9503581"/>
                </a:lnTo>
                <a:lnTo>
                  <a:pt x="8672497" y="9132051"/>
                </a:lnTo>
                <a:cubicBezTo>
                  <a:pt x="8672497" y="8451273"/>
                  <a:pt x="8120618" y="7899394"/>
                  <a:pt x="7439840" y="7899394"/>
                </a:cubicBezTo>
                <a:cubicBezTo>
                  <a:pt x="6759062" y="7899394"/>
                  <a:pt x="6207183" y="8451273"/>
                  <a:pt x="6207183" y="9132051"/>
                </a:cubicBezTo>
                <a:lnTo>
                  <a:pt x="6207183" y="11524900"/>
                </a:lnTo>
                <a:lnTo>
                  <a:pt x="5953764" y="11732678"/>
                </a:lnTo>
                <a:lnTo>
                  <a:pt x="5953764" y="7520751"/>
                </a:lnTo>
                <a:cubicBezTo>
                  <a:pt x="5953763" y="6839973"/>
                  <a:pt x="5401885" y="6288095"/>
                  <a:pt x="4721107" y="6288094"/>
                </a:cubicBezTo>
                <a:cubicBezTo>
                  <a:pt x="4040329" y="6288094"/>
                  <a:pt x="3488450" y="6839973"/>
                  <a:pt x="3488450" y="7520751"/>
                </a:cubicBezTo>
                <a:lnTo>
                  <a:pt x="3488449" y="11987516"/>
                </a:lnTo>
                <a:lnTo>
                  <a:pt x="3131499" y="11552160"/>
                </a:lnTo>
                <a:lnTo>
                  <a:pt x="3131499" y="8981192"/>
                </a:lnTo>
                <a:cubicBezTo>
                  <a:pt x="3131499" y="8300414"/>
                  <a:pt x="2579620" y="7748535"/>
                  <a:pt x="1898842" y="7748535"/>
                </a:cubicBezTo>
                <a:cubicBezTo>
                  <a:pt x="1388258" y="7748536"/>
                  <a:pt x="950181" y="8058968"/>
                  <a:pt x="763053" y="8501387"/>
                </a:cubicBezTo>
                <a:lnTo>
                  <a:pt x="722039" y="8613447"/>
                </a:lnTo>
                <a:lnTo>
                  <a:pt x="0" y="7732808"/>
                </a:lnTo>
                <a:lnTo>
                  <a:pt x="9431368" y="0"/>
                </a:lnTo>
                <a:close/>
                <a:moveTo>
                  <a:pt x="5953764" y="13147120"/>
                </a:moveTo>
                <a:lnTo>
                  <a:pt x="3488449" y="13147120"/>
                </a:lnTo>
                <a:lnTo>
                  <a:pt x="3488449" y="11987516"/>
                </a:lnTo>
                <a:lnTo>
                  <a:pt x="4354558" y="13043872"/>
                </a:lnTo>
                <a:lnTo>
                  <a:pt x="5953764" y="11732678"/>
                </a:lnTo>
                <a:close/>
                <a:moveTo>
                  <a:pt x="8672497" y="13623348"/>
                </a:moveTo>
                <a:lnTo>
                  <a:pt x="6207183" y="13623348"/>
                </a:lnTo>
                <a:lnTo>
                  <a:pt x="6207183" y="11524900"/>
                </a:lnTo>
                <a:lnTo>
                  <a:pt x="8672497" y="9503581"/>
                </a:lnTo>
                <a:close/>
              </a:path>
            </a:pathLst>
          </a:custGeom>
          <a:solidFill>
            <a:srgbClr val="B01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FD6F9-7943-CDDF-BD5E-80CCF37B8561}"/>
              </a:ext>
            </a:extLst>
          </p:cNvPr>
          <p:cNvSpPr txBox="1"/>
          <p:nvPr/>
        </p:nvSpPr>
        <p:spPr>
          <a:xfrm>
            <a:off x="244963" y="-48172"/>
            <a:ext cx="8039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  <a:spcAft>
                <a:spcPts val="1"/>
              </a:spcAft>
            </a:pPr>
            <a:r>
              <a:rPr lang="en-US" sz="9600" b="1" dirty="0"/>
              <a:t>Raise </a:t>
            </a:r>
          </a:p>
          <a:p>
            <a:pPr>
              <a:spcBef>
                <a:spcPts val="1"/>
              </a:spcBef>
              <a:spcAft>
                <a:spcPts val="1"/>
              </a:spcAft>
            </a:pPr>
            <a:r>
              <a:rPr lang="en-US" sz="9600" b="1" dirty="0"/>
              <a:t>Money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624B36A-673F-51EE-AD5B-B4800B595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88024"/>
              </p:ext>
            </p:extLst>
          </p:nvPr>
        </p:nvGraphicFramePr>
        <p:xfrm>
          <a:off x="634187" y="3303087"/>
          <a:ext cx="5814366" cy="227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122">
                  <a:extLst>
                    <a:ext uri="{9D8B030D-6E8A-4147-A177-3AD203B41FA5}">
                      <a16:colId xmlns:a16="http://schemas.microsoft.com/office/drawing/2014/main" val="1330286939"/>
                    </a:ext>
                  </a:extLst>
                </a:gridCol>
                <a:gridCol w="1938122">
                  <a:extLst>
                    <a:ext uri="{9D8B030D-6E8A-4147-A177-3AD203B41FA5}">
                      <a16:colId xmlns:a16="http://schemas.microsoft.com/office/drawing/2014/main" val="419123052"/>
                    </a:ext>
                  </a:extLst>
                </a:gridCol>
                <a:gridCol w="1938122">
                  <a:extLst>
                    <a:ext uri="{9D8B030D-6E8A-4147-A177-3AD203B41FA5}">
                      <a16:colId xmlns:a16="http://schemas.microsoft.com/office/drawing/2014/main" val="668079087"/>
                    </a:ext>
                  </a:extLst>
                </a:gridCol>
              </a:tblGrid>
              <a:tr h="2278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Are you raising money for a specific project?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C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 you have the space and resources?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C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How much do you need to raise?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8258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66C0F22-2AFE-D0DD-80A4-8A63FE92B686}"/>
              </a:ext>
            </a:extLst>
          </p:cNvPr>
          <p:cNvSpPr txBox="1"/>
          <p:nvPr/>
        </p:nvSpPr>
        <p:spPr>
          <a:xfrm>
            <a:off x="6346209" y="9953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12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5AF693-EFBC-F7FC-75D5-A00799D78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87" y="-1701052"/>
            <a:ext cx="7681129" cy="9399736"/>
          </a:xfrm>
          <a:prstGeom prst="rect">
            <a:avLst/>
          </a:prstGeom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EFDECB-085B-7A11-AB88-04046B70F970}"/>
              </a:ext>
            </a:extLst>
          </p:cNvPr>
          <p:cNvSpPr/>
          <p:nvPr/>
        </p:nvSpPr>
        <p:spPr>
          <a:xfrm rot="13160906">
            <a:off x="-615354" y="-3602510"/>
            <a:ext cx="13785926" cy="13623348"/>
          </a:xfrm>
          <a:custGeom>
            <a:avLst/>
            <a:gdLst>
              <a:gd name="connsiteX0" fmla="*/ 3131499 w 13785926"/>
              <a:gd name="connsiteY0" fmla="*/ 13472489 h 13623348"/>
              <a:gd name="connsiteX1" fmla="*/ 666185 w 13785926"/>
              <a:gd name="connsiteY1" fmla="*/ 13472489 h 13623348"/>
              <a:gd name="connsiteX2" fmla="*/ 666185 w 13785926"/>
              <a:gd name="connsiteY2" fmla="*/ 8981193 h 13623348"/>
              <a:gd name="connsiteX3" fmla="*/ 721603 w 13785926"/>
              <a:gd name="connsiteY3" fmla="*/ 8614639 h 13623348"/>
              <a:gd name="connsiteX4" fmla="*/ 722039 w 13785926"/>
              <a:gd name="connsiteY4" fmla="*/ 8613447 h 13623348"/>
              <a:gd name="connsiteX5" fmla="*/ 3131499 w 13785926"/>
              <a:gd name="connsiteY5" fmla="*/ 11552160 h 13623348"/>
              <a:gd name="connsiteX6" fmla="*/ 13785926 w 13785926"/>
              <a:gd name="connsiteY6" fmla="*/ 5311064 h 13623348"/>
              <a:gd name="connsiteX7" fmla="*/ 8672497 w 13785926"/>
              <a:gd name="connsiteY7" fmla="*/ 9503581 h 13623348"/>
              <a:gd name="connsiteX8" fmla="*/ 8672497 w 13785926"/>
              <a:gd name="connsiteY8" fmla="*/ 9132051 h 13623348"/>
              <a:gd name="connsiteX9" fmla="*/ 7439840 w 13785926"/>
              <a:gd name="connsiteY9" fmla="*/ 7899394 h 13623348"/>
              <a:gd name="connsiteX10" fmla="*/ 6207183 w 13785926"/>
              <a:gd name="connsiteY10" fmla="*/ 9132051 h 13623348"/>
              <a:gd name="connsiteX11" fmla="*/ 6207183 w 13785926"/>
              <a:gd name="connsiteY11" fmla="*/ 11524900 h 13623348"/>
              <a:gd name="connsiteX12" fmla="*/ 5953764 w 13785926"/>
              <a:gd name="connsiteY12" fmla="*/ 11732678 h 13623348"/>
              <a:gd name="connsiteX13" fmla="*/ 5953764 w 13785926"/>
              <a:gd name="connsiteY13" fmla="*/ 7520751 h 13623348"/>
              <a:gd name="connsiteX14" fmla="*/ 4721107 w 13785926"/>
              <a:gd name="connsiteY14" fmla="*/ 6288094 h 13623348"/>
              <a:gd name="connsiteX15" fmla="*/ 3488450 w 13785926"/>
              <a:gd name="connsiteY15" fmla="*/ 7520751 h 13623348"/>
              <a:gd name="connsiteX16" fmla="*/ 3488449 w 13785926"/>
              <a:gd name="connsiteY16" fmla="*/ 11987516 h 13623348"/>
              <a:gd name="connsiteX17" fmla="*/ 3131499 w 13785926"/>
              <a:gd name="connsiteY17" fmla="*/ 11552160 h 13623348"/>
              <a:gd name="connsiteX18" fmla="*/ 3131499 w 13785926"/>
              <a:gd name="connsiteY18" fmla="*/ 8981192 h 13623348"/>
              <a:gd name="connsiteX19" fmla="*/ 1898842 w 13785926"/>
              <a:gd name="connsiteY19" fmla="*/ 7748535 h 13623348"/>
              <a:gd name="connsiteX20" fmla="*/ 763053 w 13785926"/>
              <a:gd name="connsiteY20" fmla="*/ 8501387 h 13623348"/>
              <a:gd name="connsiteX21" fmla="*/ 722039 w 13785926"/>
              <a:gd name="connsiteY21" fmla="*/ 8613447 h 13623348"/>
              <a:gd name="connsiteX22" fmla="*/ 0 w 13785926"/>
              <a:gd name="connsiteY22" fmla="*/ 7732808 h 13623348"/>
              <a:gd name="connsiteX23" fmla="*/ 9431368 w 13785926"/>
              <a:gd name="connsiteY23" fmla="*/ 0 h 13623348"/>
              <a:gd name="connsiteX24" fmla="*/ 5953764 w 13785926"/>
              <a:gd name="connsiteY24" fmla="*/ 13147120 h 13623348"/>
              <a:gd name="connsiteX25" fmla="*/ 3488449 w 13785926"/>
              <a:gd name="connsiteY25" fmla="*/ 13147120 h 13623348"/>
              <a:gd name="connsiteX26" fmla="*/ 3488449 w 13785926"/>
              <a:gd name="connsiteY26" fmla="*/ 11987516 h 13623348"/>
              <a:gd name="connsiteX27" fmla="*/ 4354558 w 13785926"/>
              <a:gd name="connsiteY27" fmla="*/ 13043872 h 13623348"/>
              <a:gd name="connsiteX28" fmla="*/ 5953764 w 13785926"/>
              <a:gd name="connsiteY28" fmla="*/ 11732678 h 13623348"/>
              <a:gd name="connsiteX29" fmla="*/ 8672497 w 13785926"/>
              <a:gd name="connsiteY29" fmla="*/ 13623348 h 13623348"/>
              <a:gd name="connsiteX30" fmla="*/ 6207183 w 13785926"/>
              <a:gd name="connsiteY30" fmla="*/ 13623348 h 13623348"/>
              <a:gd name="connsiteX31" fmla="*/ 6207183 w 13785926"/>
              <a:gd name="connsiteY31" fmla="*/ 11524900 h 13623348"/>
              <a:gd name="connsiteX32" fmla="*/ 8672497 w 13785926"/>
              <a:gd name="connsiteY32" fmla="*/ 9503581 h 1362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785926" h="13623348">
                <a:moveTo>
                  <a:pt x="3131499" y="13472489"/>
                </a:moveTo>
                <a:lnTo>
                  <a:pt x="666185" y="13472489"/>
                </a:lnTo>
                <a:lnTo>
                  <a:pt x="666185" y="8981193"/>
                </a:lnTo>
                <a:cubicBezTo>
                  <a:pt x="666185" y="8853547"/>
                  <a:pt x="685587" y="8730433"/>
                  <a:pt x="721603" y="8614639"/>
                </a:cubicBezTo>
                <a:lnTo>
                  <a:pt x="722039" y="8613447"/>
                </a:lnTo>
                <a:lnTo>
                  <a:pt x="3131499" y="11552160"/>
                </a:lnTo>
                <a:close/>
                <a:moveTo>
                  <a:pt x="13785926" y="5311064"/>
                </a:moveTo>
                <a:lnTo>
                  <a:pt x="8672497" y="9503581"/>
                </a:lnTo>
                <a:lnTo>
                  <a:pt x="8672497" y="9132051"/>
                </a:lnTo>
                <a:cubicBezTo>
                  <a:pt x="8672497" y="8451273"/>
                  <a:pt x="8120618" y="7899394"/>
                  <a:pt x="7439840" y="7899394"/>
                </a:cubicBezTo>
                <a:cubicBezTo>
                  <a:pt x="6759062" y="7899394"/>
                  <a:pt x="6207183" y="8451273"/>
                  <a:pt x="6207183" y="9132051"/>
                </a:cubicBezTo>
                <a:lnTo>
                  <a:pt x="6207183" y="11524900"/>
                </a:lnTo>
                <a:lnTo>
                  <a:pt x="5953764" y="11732678"/>
                </a:lnTo>
                <a:lnTo>
                  <a:pt x="5953764" y="7520751"/>
                </a:lnTo>
                <a:cubicBezTo>
                  <a:pt x="5953763" y="6839973"/>
                  <a:pt x="5401885" y="6288095"/>
                  <a:pt x="4721107" y="6288094"/>
                </a:cubicBezTo>
                <a:cubicBezTo>
                  <a:pt x="4040329" y="6288094"/>
                  <a:pt x="3488450" y="6839973"/>
                  <a:pt x="3488450" y="7520751"/>
                </a:cubicBezTo>
                <a:lnTo>
                  <a:pt x="3488449" y="11987516"/>
                </a:lnTo>
                <a:lnTo>
                  <a:pt x="3131499" y="11552160"/>
                </a:lnTo>
                <a:lnTo>
                  <a:pt x="3131499" y="8981192"/>
                </a:lnTo>
                <a:cubicBezTo>
                  <a:pt x="3131499" y="8300414"/>
                  <a:pt x="2579620" y="7748535"/>
                  <a:pt x="1898842" y="7748535"/>
                </a:cubicBezTo>
                <a:cubicBezTo>
                  <a:pt x="1388258" y="7748536"/>
                  <a:pt x="950181" y="8058968"/>
                  <a:pt x="763053" y="8501387"/>
                </a:cubicBezTo>
                <a:lnTo>
                  <a:pt x="722039" y="8613447"/>
                </a:lnTo>
                <a:lnTo>
                  <a:pt x="0" y="7732808"/>
                </a:lnTo>
                <a:lnTo>
                  <a:pt x="9431368" y="0"/>
                </a:lnTo>
                <a:close/>
                <a:moveTo>
                  <a:pt x="5953764" y="13147120"/>
                </a:moveTo>
                <a:lnTo>
                  <a:pt x="3488449" y="13147120"/>
                </a:lnTo>
                <a:lnTo>
                  <a:pt x="3488449" y="11987516"/>
                </a:lnTo>
                <a:lnTo>
                  <a:pt x="4354558" y="13043872"/>
                </a:lnTo>
                <a:lnTo>
                  <a:pt x="5953764" y="11732678"/>
                </a:lnTo>
                <a:close/>
                <a:moveTo>
                  <a:pt x="8672497" y="13623348"/>
                </a:moveTo>
                <a:lnTo>
                  <a:pt x="6207183" y="13623348"/>
                </a:lnTo>
                <a:lnTo>
                  <a:pt x="6207183" y="11524900"/>
                </a:lnTo>
                <a:lnTo>
                  <a:pt x="8672497" y="95035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FD6F9-7943-CDDF-BD5E-80CCF37B8561}"/>
              </a:ext>
            </a:extLst>
          </p:cNvPr>
          <p:cNvSpPr txBox="1"/>
          <p:nvPr/>
        </p:nvSpPr>
        <p:spPr>
          <a:xfrm>
            <a:off x="244963" y="-48172"/>
            <a:ext cx="803924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  <a:spcAft>
                <a:spcPts val="1"/>
              </a:spcAft>
            </a:pPr>
            <a:r>
              <a:rPr lang="en-US" sz="7500" b="1" dirty="0"/>
              <a:t>Bring in </a:t>
            </a:r>
          </a:p>
          <a:p>
            <a:pPr>
              <a:spcBef>
                <a:spcPts val="1"/>
              </a:spcBef>
              <a:spcAft>
                <a:spcPts val="1"/>
              </a:spcAft>
            </a:pPr>
            <a:r>
              <a:rPr lang="en-US" sz="7500" b="1" dirty="0"/>
              <a:t>New Families </a:t>
            </a:r>
          </a:p>
          <a:p>
            <a:pPr>
              <a:spcBef>
                <a:spcPts val="1"/>
              </a:spcBef>
              <a:spcAft>
                <a:spcPts val="1"/>
              </a:spcAft>
            </a:pPr>
            <a:r>
              <a:rPr lang="en-US" sz="7500" b="1" dirty="0"/>
              <a:t>&amp; Members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624B36A-673F-51EE-AD5B-B4800B595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12977"/>
              </p:ext>
            </p:extLst>
          </p:nvPr>
        </p:nvGraphicFramePr>
        <p:xfrm>
          <a:off x="634187" y="3605456"/>
          <a:ext cx="581436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122">
                  <a:extLst>
                    <a:ext uri="{9D8B030D-6E8A-4147-A177-3AD203B41FA5}">
                      <a16:colId xmlns:a16="http://schemas.microsoft.com/office/drawing/2014/main" val="1330286939"/>
                    </a:ext>
                  </a:extLst>
                </a:gridCol>
                <a:gridCol w="1938122">
                  <a:extLst>
                    <a:ext uri="{9D8B030D-6E8A-4147-A177-3AD203B41FA5}">
                      <a16:colId xmlns:a16="http://schemas.microsoft.com/office/drawing/2014/main" val="419123052"/>
                    </a:ext>
                  </a:extLst>
                </a:gridCol>
                <a:gridCol w="1938122">
                  <a:extLst>
                    <a:ext uri="{9D8B030D-6E8A-4147-A177-3AD203B41FA5}">
                      <a16:colId xmlns:a16="http://schemas.microsoft.com/office/drawing/2014/main" val="668079087"/>
                    </a:ext>
                  </a:extLst>
                </a:gridCol>
              </a:tblGrid>
              <a:tr h="2278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 you want to use this fundraiser as a recruiting tool?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Think about what kind of activities a whole family could attend.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 it affordable for everyone?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68258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66C0F22-2AFE-D0DD-80A4-8A63FE92B686}"/>
              </a:ext>
            </a:extLst>
          </p:cNvPr>
          <p:cNvSpPr txBox="1"/>
          <p:nvPr/>
        </p:nvSpPr>
        <p:spPr>
          <a:xfrm>
            <a:off x="6346209" y="9953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8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1.45833E-6 -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To Plan A Successful Live Music Event Or Festival In 11 Handy Steps |  TicketSource">
            <a:extLst>
              <a:ext uri="{FF2B5EF4-FFF2-40B4-BE49-F238E27FC236}">
                <a16:creationId xmlns:a16="http://schemas.microsoft.com/office/drawing/2014/main" id="{765695D8-94AB-80ED-C855-71829184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34" y="-80969"/>
            <a:ext cx="10245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EFDECB-085B-7A11-AB88-04046B70F970}"/>
              </a:ext>
            </a:extLst>
          </p:cNvPr>
          <p:cNvSpPr/>
          <p:nvPr/>
        </p:nvSpPr>
        <p:spPr>
          <a:xfrm rot="13160906">
            <a:off x="-615354" y="-3602510"/>
            <a:ext cx="13785926" cy="13623348"/>
          </a:xfrm>
          <a:custGeom>
            <a:avLst/>
            <a:gdLst>
              <a:gd name="connsiteX0" fmla="*/ 3131499 w 13785926"/>
              <a:gd name="connsiteY0" fmla="*/ 13472489 h 13623348"/>
              <a:gd name="connsiteX1" fmla="*/ 666185 w 13785926"/>
              <a:gd name="connsiteY1" fmla="*/ 13472489 h 13623348"/>
              <a:gd name="connsiteX2" fmla="*/ 666185 w 13785926"/>
              <a:gd name="connsiteY2" fmla="*/ 8981193 h 13623348"/>
              <a:gd name="connsiteX3" fmla="*/ 721603 w 13785926"/>
              <a:gd name="connsiteY3" fmla="*/ 8614639 h 13623348"/>
              <a:gd name="connsiteX4" fmla="*/ 722039 w 13785926"/>
              <a:gd name="connsiteY4" fmla="*/ 8613447 h 13623348"/>
              <a:gd name="connsiteX5" fmla="*/ 3131499 w 13785926"/>
              <a:gd name="connsiteY5" fmla="*/ 11552160 h 13623348"/>
              <a:gd name="connsiteX6" fmla="*/ 13785926 w 13785926"/>
              <a:gd name="connsiteY6" fmla="*/ 5311064 h 13623348"/>
              <a:gd name="connsiteX7" fmla="*/ 8672497 w 13785926"/>
              <a:gd name="connsiteY7" fmla="*/ 9503581 h 13623348"/>
              <a:gd name="connsiteX8" fmla="*/ 8672497 w 13785926"/>
              <a:gd name="connsiteY8" fmla="*/ 9132051 h 13623348"/>
              <a:gd name="connsiteX9" fmla="*/ 7439840 w 13785926"/>
              <a:gd name="connsiteY9" fmla="*/ 7899394 h 13623348"/>
              <a:gd name="connsiteX10" fmla="*/ 6207183 w 13785926"/>
              <a:gd name="connsiteY10" fmla="*/ 9132051 h 13623348"/>
              <a:gd name="connsiteX11" fmla="*/ 6207183 w 13785926"/>
              <a:gd name="connsiteY11" fmla="*/ 11524900 h 13623348"/>
              <a:gd name="connsiteX12" fmla="*/ 5953764 w 13785926"/>
              <a:gd name="connsiteY12" fmla="*/ 11732678 h 13623348"/>
              <a:gd name="connsiteX13" fmla="*/ 5953764 w 13785926"/>
              <a:gd name="connsiteY13" fmla="*/ 7520751 h 13623348"/>
              <a:gd name="connsiteX14" fmla="*/ 4721107 w 13785926"/>
              <a:gd name="connsiteY14" fmla="*/ 6288094 h 13623348"/>
              <a:gd name="connsiteX15" fmla="*/ 3488450 w 13785926"/>
              <a:gd name="connsiteY15" fmla="*/ 7520751 h 13623348"/>
              <a:gd name="connsiteX16" fmla="*/ 3488449 w 13785926"/>
              <a:gd name="connsiteY16" fmla="*/ 11987516 h 13623348"/>
              <a:gd name="connsiteX17" fmla="*/ 3131499 w 13785926"/>
              <a:gd name="connsiteY17" fmla="*/ 11552160 h 13623348"/>
              <a:gd name="connsiteX18" fmla="*/ 3131499 w 13785926"/>
              <a:gd name="connsiteY18" fmla="*/ 8981192 h 13623348"/>
              <a:gd name="connsiteX19" fmla="*/ 1898842 w 13785926"/>
              <a:gd name="connsiteY19" fmla="*/ 7748535 h 13623348"/>
              <a:gd name="connsiteX20" fmla="*/ 763053 w 13785926"/>
              <a:gd name="connsiteY20" fmla="*/ 8501387 h 13623348"/>
              <a:gd name="connsiteX21" fmla="*/ 722039 w 13785926"/>
              <a:gd name="connsiteY21" fmla="*/ 8613447 h 13623348"/>
              <a:gd name="connsiteX22" fmla="*/ 0 w 13785926"/>
              <a:gd name="connsiteY22" fmla="*/ 7732808 h 13623348"/>
              <a:gd name="connsiteX23" fmla="*/ 9431368 w 13785926"/>
              <a:gd name="connsiteY23" fmla="*/ 0 h 13623348"/>
              <a:gd name="connsiteX24" fmla="*/ 5953764 w 13785926"/>
              <a:gd name="connsiteY24" fmla="*/ 13147120 h 13623348"/>
              <a:gd name="connsiteX25" fmla="*/ 3488449 w 13785926"/>
              <a:gd name="connsiteY25" fmla="*/ 13147120 h 13623348"/>
              <a:gd name="connsiteX26" fmla="*/ 3488449 w 13785926"/>
              <a:gd name="connsiteY26" fmla="*/ 11987516 h 13623348"/>
              <a:gd name="connsiteX27" fmla="*/ 4354558 w 13785926"/>
              <a:gd name="connsiteY27" fmla="*/ 13043872 h 13623348"/>
              <a:gd name="connsiteX28" fmla="*/ 5953764 w 13785926"/>
              <a:gd name="connsiteY28" fmla="*/ 11732678 h 13623348"/>
              <a:gd name="connsiteX29" fmla="*/ 8672497 w 13785926"/>
              <a:gd name="connsiteY29" fmla="*/ 13623348 h 13623348"/>
              <a:gd name="connsiteX30" fmla="*/ 6207183 w 13785926"/>
              <a:gd name="connsiteY30" fmla="*/ 13623348 h 13623348"/>
              <a:gd name="connsiteX31" fmla="*/ 6207183 w 13785926"/>
              <a:gd name="connsiteY31" fmla="*/ 11524900 h 13623348"/>
              <a:gd name="connsiteX32" fmla="*/ 8672497 w 13785926"/>
              <a:gd name="connsiteY32" fmla="*/ 9503581 h 1362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785926" h="13623348">
                <a:moveTo>
                  <a:pt x="3131499" y="13472489"/>
                </a:moveTo>
                <a:lnTo>
                  <a:pt x="666185" y="13472489"/>
                </a:lnTo>
                <a:lnTo>
                  <a:pt x="666185" y="8981193"/>
                </a:lnTo>
                <a:cubicBezTo>
                  <a:pt x="666185" y="8853547"/>
                  <a:pt x="685587" y="8730433"/>
                  <a:pt x="721603" y="8614639"/>
                </a:cubicBezTo>
                <a:lnTo>
                  <a:pt x="722039" y="8613447"/>
                </a:lnTo>
                <a:lnTo>
                  <a:pt x="3131499" y="11552160"/>
                </a:lnTo>
                <a:close/>
                <a:moveTo>
                  <a:pt x="13785926" y="5311064"/>
                </a:moveTo>
                <a:lnTo>
                  <a:pt x="8672497" y="9503581"/>
                </a:lnTo>
                <a:lnTo>
                  <a:pt x="8672497" y="9132051"/>
                </a:lnTo>
                <a:cubicBezTo>
                  <a:pt x="8672497" y="8451273"/>
                  <a:pt x="8120618" y="7899394"/>
                  <a:pt x="7439840" y="7899394"/>
                </a:cubicBezTo>
                <a:cubicBezTo>
                  <a:pt x="6759062" y="7899394"/>
                  <a:pt x="6207183" y="8451273"/>
                  <a:pt x="6207183" y="9132051"/>
                </a:cubicBezTo>
                <a:lnTo>
                  <a:pt x="6207183" y="11524900"/>
                </a:lnTo>
                <a:lnTo>
                  <a:pt x="5953764" y="11732678"/>
                </a:lnTo>
                <a:lnTo>
                  <a:pt x="5953764" y="7520751"/>
                </a:lnTo>
                <a:cubicBezTo>
                  <a:pt x="5953763" y="6839973"/>
                  <a:pt x="5401885" y="6288095"/>
                  <a:pt x="4721107" y="6288094"/>
                </a:cubicBezTo>
                <a:cubicBezTo>
                  <a:pt x="4040329" y="6288094"/>
                  <a:pt x="3488450" y="6839973"/>
                  <a:pt x="3488450" y="7520751"/>
                </a:cubicBezTo>
                <a:lnTo>
                  <a:pt x="3488449" y="11987516"/>
                </a:lnTo>
                <a:lnTo>
                  <a:pt x="3131499" y="11552160"/>
                </a:lnTo>
                <a:lnTo>
                  <a:pt x="3131499" y="8981192"/>
                </a:lnTo>
                <a:cubicBezTo>
                  <a:pt x="3131499" y="8300414"/>
                  <a:pt x="2579620" y="7748535"/>
                  <a:pt x="1898842" y="7748535"/>
                </a:cubicBezTo>
                <a:cubicBezTo>
                  <a:pt x="1388258" y="7748536"/>
                  <a:pt x="950181" y="8058968"/>
                  <a:pt x="763053" y="8501387"/>
                </a:cubicBezTo>
                <a:lnTo>
                  <a:pt x="722039" y="8613447"/>
                </a:lnTo>
                <a:lnTo>
                  <a:pt x="0" y="7732808"/>
                </a:lnTo>
                <a:lnTo>
                  <a:pt x="9431368" y="0"/>
                </a:lnTo>
                <a:close/>
                <a:moveTo>
                  <a:pt x="5953764" y="13147120"/>
                </a:moveTo>
                <a:lnTo>
                  <a:pt x="3488449" y="13147120"/>
                </a:lnTo>
                <a:lnTo>
                  <a:pt x="3488449" y="11987516"/>
                </a:lnTo>
                <a:lnTo>
                  <a:pt x="4354558" y="13043872"/>
                </a:lnTo>
                <a:lnTo>
                  <a:pt x="5953764" y="11732678"/>
                </a:lnTo>
                <a:close/>
                <a:moveTo>
                  <a:pt x="8672497" y="13623348"/>
                </a:moveTo>
                <a:lnTo>
                  <a:pt x="6207183" y="13623348"/>
                </a:lnTo>
                <a:lnTo>
                  <a:pt x="6207183" y="11524900"/>
                </a:lnTo>
                <a:lnTo>
                  <a:pt x="8672497" y="9503581"/>
                </a:lnTo>
                <a:close/>
              </a:path>
            </a:pathLst>
          </a:custGeom>
          <a:solidFill>
            <a:srgbClr val="EB8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FD6F9-7943-CDDF-BD5E-80CCF37B8561}"/>
              </a:ext>
            </a:extLst>
          </p:cNvPr>
          <p:cNvSpPr txBox="1"/>
          <p:nvPr/>
        </p:nvSpPr>
        <p:spPr>
          <a:xfrm>
            <a:off x="244963" y="-48172"/>
            <a:ext cx="80392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  <a:spcAft>
                <a:spcPts val="1"/>
              </a:spcAft>
            </a:pPr>
            <a:r>
              <a:rPr lang="en-US" sz="7500" b="1" dirty="0"/>
              <a:t>Community</a:t>
            </a:r>
          </a:p>
          <a:p>
            <a:pPr>
              <a:spcBef>
                <a:spcPts val="1"/>
              </a:spcBef>
              <a:spcAft>
                <a:spcPts val="1"/>
              </a:spcAft>
            </a:pPr>
            <a:r>
              <a:rPr lang="en-US" sz="7500" b="1" dirty="0"/>
              <a:t>Involvement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624B36A-673F-51EE-AD5B-B4800B595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77320"/>
              </p:ext>
            </p:extLst>
          </p:nvPr>
        </p:nvGraphicFramePr>
        <p:xfrm>
          <a:off x="634187" y="3182182"/>
          <a:ext cx="581436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122">
                  <a:extLst>
                    <a:ext uri="{9D8B030D-6E8A-4147-A177-3AD203B41FA5}">
                      <a16:colId xmlns:a16="http://schemas.microsoft.com/office/drawing/2014/main" val="1330286939"/>
                    </a:ext>
                  </a:extLst>
                </a:gridCol>
                <a:gridCol w="1938122">
                  <a:extLst>
                    <a:ext uri="{9D8B030D-6E8A-4147-A177-3AD203B41FA5}">
                      <a16:colId xmlns:a16="http://schemas.microsoft.com/office/drawing/2014/main" val="419123052"/>
                    </a:ext>
                  </a:extLst>
                </a:gridCol>
                <a:gridCol w="1938122">
                  <a:extLst>
                    <a:ext uri="{9D8B030D-6E8A-4147-A177-3AD203B41FA5}">
                      <a16:colId xmlns:a16="http://schemas.microsoft.com/office/drawing/2014/main" val="668079087"/>
                    </a:ext>
                  </a:extLst>
                </a:gridCol>
              </a:tblGrid>
              <a:tr h="2278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Your Local Community is going to be one of your biggest assets.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Get out in your community and let them see your PTA at work.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Remember how important it is to also give back to your community.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8258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66C0F22-2AFE-D0DD-80A4-8A63FE92B686}"/>
              </a:ext>
            </a:extLst>
          </p:cNvPr>
          <p:cNvSpPr txBox="1"/>
          <p:nvPr/>
        </p:nvSpPr>
        <p:spPr>
          <a:xfrm>
            <a:off x="6346209" y="9953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23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D0B56D26-E6B6-5118-1DA5-18FF72EEE418}"/>
              </a:ext>
            </a:extLst>
          </p:cNvPr>
          <p:cNvSpPr txBox="1"/>
          <p:nvPr/>
        </p:nvSpPr>
        <p:spPr>
          <a:xfrm>
            <a:off x="5972175" y="1536174"/>
            <a:ext cx="521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Types of Fundraising and Examples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3A002-C9EF-4C79-B33D-DF71A77C9A93}"/>
              </a:ext>
            </a:extLst>
          </p:cNvPr>
          <p:cNvGrpSpPr/>
          <p:nvPr/>
        </p:nvGrpSpPr>
        <p:grpSpPr>
          <a:xfrm>
            <a:off x="-9848681" y="-119543"/>
            <a:ext cx="12386277" cy="7097086"/>
            <a:chOff x="819982" y="-171614"/>
            <a:chExt cx="12386277" cy="70970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62F25F-5039-DA5D-7FF4-897F241AFBD5}"/>
                </a:ext>
              </a:extLst>
            </p:cNvPr>
            <p:cNvGrpSpPr/>
            <p:nvPr/>
          </p:nvGrpSpPr>
          <p:grpSpPr>
            <a:xfrm>
              <a:off x="819982" y="-171614"/>
              <a:ext cx="12386277" cy="7097086"/>
              <a:chOff x="-8728677" y="-119543"/>
              <a:chExt cx="12386277" cy="7097086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6259F71-4DA0-3CB7-6A6B-92004D69D27B}"/>
                  </a:ext>
                </a:extLst>
              </p:cNvPr>
              <p:cNvSpPr/>
              <p:nvPr/>
            </p:nvSpPr>
            <p:spPr>
              <a:xfrm>
                <a:off x="-8728677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D5F048C-2BBD-AA3B-862C-AC02FBFD1DFD}"/>
                  </a:ext>
                </a:extLst>
              </p:cNvPr>
              <p:cNvSpPr/>
              <p:nvPr/>
            </p:nvSpPr>
            <p:spPr>
              <a:xfrm>
                <a:off x="3333750" y="838200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8DB880-9DE9-4FE2-C680-72CE81431FCD}"/>
                </a:ext>
              </a:extLst>
            </p:cNvPr>
            <p:cNvSpPr txBox="1"/>
            <p:nvPr/>
          </p:nvSpPr>
          <p:spPr>
            <a:xfrm>
              <a:off x="6447982" y="12032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Sales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EA3036-7D92-01AC-42C8-9F55FF21BF73}"/>
                </a:ext>
              </a:extLst>
            </p:cNvPr>
            <p:cNvGrpSpPr/>
            <p:nvPr/>
          </p:nvGrpSpPr>
          <p:grpSpPr>
            <a:xfrm>
              <a:off x="3609474" y="1894832"/>
              <a:ext cx="7914234" cy="4233046"/>
              <a:chOff x="3609474" y="1894832"/>
              <a:chExt cx="7914234" cy="4233046"/>
            </a:xfrm>
          </p:grpSpPr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2E06A683-DC1A-56A3-9BED-6AA9D9D86703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51B3FA00-DBD0-1189-0ED2-CE772D17B356}"/>
                  </a:ext>
                </a:extLst>
              </p:cNvPr>
              <p:cNvSpPr/>
              <p:nvPr/>
            </p:nvSpPr>
            <p:spPr>
              <a:xfrm>
                <a:off x="510838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4B1439B1-3699-3157-BDA3-ADABDBCC16C1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21644EA6-1008-1E94-4727-B2EFFE3DB2F3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FADE6C55-3BCC-BFF4-1490-C5E3B4BA67F6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6D64270E-2105-D6A4-A13C-EB494A4C2914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69D8DB2F-816A-044D-8F0B-EBC76A26C5C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3FEBA0D2-6F54-E62F-3255-CEF119B7BA2B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D848D6E3-B3DE-4FD7-B0C0-7740182CE695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C3ABB6ED-50BE-2E5C-5E9C-F55BBE51D2BC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318379-89C3-1165-C692-A94DCF0973CF}"/>
                  </a:ext>
                </a:extLst>
              </p:cNvPr>
              <p:cNvSpPr txBox="1"/>
              <p:nvPr/>
            </p:nvSpPr>
            <p:spPr>
              <a:xfrm>
                <a:off x="3850106" y="2469417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Raffles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90EAF75-D4F7-34F3-713B-4EC745D718EE}"/>
                  </a:ext>
                </a:extLst>
              </p:cNvPr>
              <p:cNvSpPr txBox="1"/>
              <p:nvPr/>
            </p:nvSpPr>
            <p:spPr>
              <a:xfrm>
                <a:off x="5349017" y="3096637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School</a:t>
                </a:r>
              </a:p>
              <a:p>
                <a:pPr algn="ctr"/>
                <a:r>
                  <a:rPr lang="en-US" sz="2800" dirty="0"/>
                  <a:t>Merch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FC72D-32E3-F1A9-492E-5D5670CABED6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Pizza </a:t>
                </a:r>
              </a:p>
              <a:p>
                <a:pPr algn="ctr"/>
                <a:r>
                  <a:rPr lang="en-US" sz="2800" dirty="0"/>
                  <a:t>Kits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6F5E43-1EE1-CEDE-3779-097FE9563B5C}"/>
                  </a:ext>
                </a:extLst>
              </p:cNvPr>
              <p:cNvSpPr txBox="1"/>
              <p:nvPr/>
            </p:nvSpPr>
            <p:spPr>
              <a:xfrm>
                <a:off x="5349017" y="4814630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Butter</a:t>
                </a:r>
              </a:p>
              <a:p>
                <a:pPr algn="ctr"/>
                <a:r>
                  <a:rPr lang="en-US" sz="2800" dirty="0"/>
                  <a:t>Braids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8F2664-5004-327C-B965-EC8D02B3F4C4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Fruit</a:t>
                </a:r>
              </a:p>
              <a:p>
                <a:pPr algn="ctr"/>
                <a:r>
                  <a:rPr lang="en-US" sz="2800" dirty="0"/>
                  <a:t>Boxes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E7FC5C-BBAD-13CF-3F9F-458FB83BAF37}"/>
                  </a:ext>
                </a:extLst>
              </p:cNvPr>
              <p:cNvSpPr txBox="1"/>
              <p:nvPr/>
            </p:nvSpPr>
            <p:spPr>
              <a:xfrm>
                <a:off x="6863604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Singing</a:t>
                </a:r>
              </a:p>
              <a:p>
                <a:pPr algn="ctr"/>
                <a:r>
                  <a:rPr lang="en-US" sz="2400" dirty="0"/>
                  <a:t>Grams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D86105-905E-825C-3507-ED5AF9724C22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Caramel</a:t>
                </a:r>
              </a:p>
              <a:p>
                <a:pPr algn="ctr"/>
                <a:r>
                  <a:rPr lang="en-US" sz="2000" dirty="0"/>
                  <a:t>Apple</a:t>
                </a:r>
              </a:p>
              <a:p>
                <a:pPr algn="ctr"/>
                <a:r>
                  <a:rPr lang="en-US" sz="2000" dirty="0"/>
                  <a:t>Deliveries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B0DB20-70E0-132E-0FB0-7A58245AEF13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3F947B-9C19-1931-7FB4-3DA78746A219}"/>
                  </a:ext>
                </a:extLst>
              </p:cNvPr>
              <p:cNvSpPr txBox="1"/>
              <p:nvPr/>
            </p:nvSpPr>
            <p:spPr>
              <a:xfrm>
                <a:off x="8372827" y="5030073"/>
                <a:ext cx="1407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Candy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B187AC-2335-81EE-14EB-082522B31938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Pom</a:t>
                </a:r>
              </a:p>
              <a:p>
                <a:pPr algn="ctr"/>
                <a:r>
                  <a:rPr lang="en-US" sz="2800" dirty="0"/>
                  <a:t>Poms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21EBB6-47B8-5D2C-4694-3061A467FC99}"/>
              </a:ext>
            </a:extLst>
          </p:cNvPr>
          <p:cNvGrpSpPr/>
          <p:nvPr/>
        </p:nvGrpSpPr>
        <p:grpSpPr>
          <a:xfrm>
            <a:off x="-10145605" y="-119543"/>
            <a:ext cx="12345321" cy="7097086"/>
            <a:chOff x="860938" y="-201319"/>
            <a:chExt cx="12345321" cy="70970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941841-7FF3-6660-F92E-9C17F53045F1}"/>
                </a:ext>
              </a:extLst>
            </p:cNvPr>
            <p:cNvGrpSpPr/>
            <p:nvPr/>
          </p:nvGrpSpPr>
          <p:grpSpPr>
            <a:xfrm>
              <a:off x="860938" y="-201319"/>
              <a:ext cx="12345321" cy="7097086"/>
              <a:chOff x="-9171635" y="-119543"/>
              <a:chExt cx="12345321" cy="709708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31AF827-938D-08A2-A4D8-2A3E021E1B07}"/>
                  </a:ext>
                </a:extLst>
              </p:cNvPr>
              <p:cNvSpPr/>
              <p:nvPr/>
            </p:nvSpPr>
            <p:spPr>
              <a:xfrm>
                <a:off x="-9171635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A30A1F5-803B-424E-CE69-4A0A83C15271}"/>
                  </a:ext>
                </a:extLst>
              </p:cNvPr>
              <p:cNvSpPr/>
              <p:nvPr/>
            </p:nvSpPr>
            <p:spPr>
              <a:xfrm>
                <a:off x="2849836" y="1684443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D175CD-2B89-ACC3-1054-D5C1C67B0FD5}"/>
                </a:ext>
              </a:extLst>
            </p:cNvPr>
            <p:cNvGrpSpPr/>
            <p:nvPr/>
          </p:nvGrpSpPr>
          <p:grpSpPr>
            <a:xfrm>
              <a:off x="3761874" y="2047232"/>
              <a:ext cx="7914234" cy="4233046"/>
              <a:chOff x="3609474" y="1894832"/>
              <a:chExt cx="7914234" cy="4233046"/>
            </a:xfrm>
          </p:grpSpPr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C4E2905C-9465-C9A7-900A-BBFB4C611CE5}"/>
                  </a:ext>
                </a:extLst>
              </p:cNvPr>
              <p:cNvSpPr/>
              <p:nvPr/>
            </p:nvSpPr>
            <p:spPr>
              <a:xfrm>
                <a:off x="3609474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77045906-5889-BF6E-364B-85BA93D4EB15}"/>
                  </a:ext>
                </a:extLst>
              </p:cNvPr>
              <p:cNvSpPr/>
              <p:nvPr/>
            </p:nvSpPr>
            <p:spPr>
              <a:xfrm>
                <a:off x="5108385" y="272716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89C53FC4-82ED-A925-DD9B-FB02D5C89ECE}"/>
                  </a:ext>
                </a:extLst>
              </p:cNvPr>
              <p:cNvSpPr/>
              <p:nvPr/>
            </p:nvSpPr>
            <p:spPr>
              <a:xfrm>
                <a:off x="3609474" y="3607261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8FA897E4-0A62-B0C6-600B-B2C96A51F170}"/>
                  </a:ext>
                </a:extLst>
              </p:cNvPr>
              <p:cNvSpPr/>
              <p:nvPr/>
            </p:nvSpPr>
            <p:spPr>
              <a:xfrm>
                <a:off x="510838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5AABCCEF-1555-9FD9-4C50-4CA748F3896D}"/>
                  </a:ext>
                </a:extLst>
              </p:cNvPr>
              <p:cNvSpPr/>
              <p:nvPr/>
            </p:nvSpPr>
            <p:spPr>
              <a:xfrm>
                <a:off x="6622972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256EA500-E11B-3C6E-E9D5-EA2E9FA21C36}"/>
                  </a:ext>
                </a:extLst>
              </p:cNvPr>
              <p:cNvSpPr/>
              <p:nvPr/>
            </p:nvSpPr>
            <p:spPr>
              <a:xfrm>
                <a:off x="6622972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BF60A45B-A3CA-7D42-23C1-B90860AB560D}"/>
                  </a:ext>
                </a:extLst>
              </p:cNvPr>
              <p:cNvSpPr/>
              <p:nvPr/>
            </p:nvSpPr>
            <p:spPr>
              <a:xfrm>
                <a:off x="8132195" y="2737495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0F4506BE-F85E-F8F3-2E2A-D06E1E431073}"/>
                  </a:ext>
                </a:extLst>
              </p:cNvPr>
              <p:cNvSpPr/>
              <p:nvPr/>
            </p:nvSpPr>
            <p:spPr>
              <a:xfrm>
                <a:off x="8132195" y="4455488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6D921A6C-6050-D116-4322-9EBD19C32DE7}"/>
                  </a:ext>
                </a:extLst>
              </p:cNvPr>
              <p:cNvSpPr/>
              <p:nvPr/>
            </p:nvSpPr>
            <p:spPr>
              <a:xfrm>
                <a:off x="9634750" y="3619293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EFE3DFD2-C876-7EDC-134A-C7ABF2857D39}"/>
                  </a:ext>
                </a:extLst>
              </p:cNvPr>
              <p:cNvSpPr/>
              <p:nvPr/>
            </p:nvSpPr>
            <p:spPr>
              <a:xfrm>
                <a:off x="9634750" y="1894832"/>
                <a:ext cx="1888958" cy="1672390"/>
              </a:xfrm>
              <a:prstGeom prst="hexagon">
                <a:avLst/>
              </a:prstGeom>
              <a:solidFill>
                <a:srgbClr val="EB84EB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145FF54-67AB-E35F-A12C-AC5A58440198}"/>
                  </a:ext>
                </a:extLst>
              </p:cNvPr>
              <p:cNvSpPr txBox="1"/>
              <p:nvPr/>
            </p:nvSpPr>
            <p:spPr>
              <a:xfrm>
                <a:off x="3619000" y="2459850"/>
                <a:ext cx="1797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Concerts</a:t>
                </a:r>
                <a:endParaRPr lang="en-US" sz="2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441ED-7C17-0A38-0D28-2D740A99ED24}"/>
                  </a:ext>
                </a:extLst>
              </p:cNvPr>
              <p:cNvSpPr txBox="1"/>
              <p:nvPr/>
            </p:nvSpPr>
            <p:spPr>
              <a:xfrm>
                <a:off x="5196617" y="3336949"/>
                <a:ext cx="170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Carnival</a:t>
                </a:r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A021E0-C19D-1A02-0FBE-0A1D52DA873A}"/>
                  </a:ext>
                </a:extLst>
              </p:cNvPr>
              <p:cNvSpPr txBox="1"/>
              <p:nvPr/>
            </p:nvSpPr>
            <p:spPr>
              <a:xfrm>
                <a:off x="3850106" y="3966403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Talent</a:t>
                </a:r>
              </a:p>
              <a:p>
                <a:pPr algn="ctr"/>
                <a:r>
                  <a:rPr lang="en-US" sz="2800" dirty="0"/>
                  <a:t>Show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2E7FBE-FA4E-75C5-8675-58F6BB3D0133}"/>
                  </a:ext>
                </a:extLst>
              </p:cNvPr>
              <p:cNvSpPr txBox="1"/>
              <p:nvPr/>
            </p:nvSpPr>
            <p:spPr>
              <a:xfrm>
                <a:off x="5307867" y="4910086"/>
                <a:ext cx="1504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Haunted</a:t>
                </a:r>
              </a:p>
              <a:p>
                <a:pPr algn="ctr"/>
                <a:r>
                  <a:rPr lang="en-US" sz="2400" dirty="0"/>
                  <a:t>House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9F1839-C038-B904-3707-9141538E7A85}"/>
                  </a:ext>
                </a:extLst>
              </p:cNvPr>
              <p:cNvSpPr txBox="1"/>
              <p:nvPr/>
            </p:nvSpPr>
            <p:spPr>
              <a:xfrm>
                <a:off x="6863604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Casino</a:t>
                </a:r>
              </a:p>
              <a:p>
                <a:pPr algn="ctr"/>
                <a:r>
                  <a:rPr lang="en-US" sz="2800" dirty="0"/>
                  <a:t>Night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CE47D6-1C63-158B-D36B-8E1775E85F79}"/>
                  </a:ext>
                </a:extLst>
              </p:cNvPr>
              <p:cNvSpPr txBox="1"/>
              <p:nvPr/>
            </p:nvSpPr>
            <p:spPr>
              <a:xfrm>
                <a:off x="6651568" y="2521597"/>
                <a:ext cx="1801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Tournaments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7909F5-0D29-8CBE-C2B0-4D87DDDA8230}"/>
                  </a:ext>
                </a:extLst>
              </p:cNvPr>
              <p:cNvSpPr txBox="1"/>
              <p:nvPr/>
            </p:nvSpPr>
            <p:spPr>
              <a:xfrm>
                <a:off x="8385882" y="3065859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Fun </a:t>
                </a:r>
              </a:p>
              <a:p>
                <a:pPr algn="ctr"/>
                <a:r>
                  <a:rPr lang="en-US" sz="2000" dirty="0"/>
                  <a:t>Run</a:t>
                </a:r>
              </a:p>
              <a:p>
                <a:pPr algn="ctr"/>
                <a:r>
                  <a:rPr lang="en-US" sz="2000" dirty="0"/>
                  <a:t>Race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C845425-A08F-4852-9CC5-2359C693108F}"/>
                  </a:ext>
                </a:extLst>
              </p:cNvPr>
              <p:cNvSpPr txBox="1"/>
              <p:nvPr/>
            </p:nvSpPr>
            <p:spPr>
              <a:xfrm>
                <a:off x="9875382" y="2315529"/>
                <a:ext cx="1407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Savings</a:t>
                </a:r>
              </a:p>
              <a:p>
                <a:pPr algn="ctr"/>
                <a:r>
                  <a:rPr lang="en-US" sz="2400" dirty="0"/>
                  <a:t>Cards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0B394-586B-09B3-1A35-0E6EC6685194}"/>
                  </a:ext>
                </a:extLst>
              </p:cNvPr>
              <p:cNvSpPr txBox="1"/>
              <p:nvPr/>
            </p:nvSpPr>
            <p:spPr>
              <a:xfrm>
                <a:off x="8372827" y="4759728"/>
                <a:ext cx="1407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Dinner</a:t>
                </a:r>
              </a:p>
              <a:p>
                <a:pPr algn="ctr"/>
                <a:r>
                  <a:rPr lang="en-US" sz="2000" dirty="0"/>
                  <a:t>&amp;</a:t>
                </a:r>
              </a:p>
              <a:p>
                <a:pPr algn="ctr"/>
                <a:r>
                  <a:rPr lang="en-US" sz="2000" dirty="0"/>
                  <a:t>Auction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26C23F-ED3A-410D-ADF6-C8C6B3271B11}"/>
                  </a:ext>
                </a:extLst>
              </p:cNvPr>
              <p:cNvSpPr txBox="1"/>
              <p:nvPr/>
            </p:nvSpPr>
            <p:spPr>
              <a:xfrm>
                <a:off x="9875382" y="3978435"/>
                <a:ext cx="14076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Cook-</a:t>
                </a:r>
              </a:p>
              <a:p>
                <a:pPr algn="ctr"/>
                <a:r>
                  <a:rPr lang="en-US" sz="2800" dirty="0"/>
                  <a:t>Off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582A30-3CF3-105F-7FC8-852DA28D2F31}"/>
                </a:ext>
              </a:extLst>
            </p:cNvPr>
            <p:cNvSpPr txBox="1"/>
            <p:nvPr/>
          </p:nvSpPr>
          <p:spPr>
            <a:xfrm>
              <a:off x="5830752" y="-8339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Events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DD60D66-D91B-AE14-6691-FABFF84F41D9}"/>
              </a:ext>
            </a:extLst>
          </p:cNvPr>
          <p:cNvGrpSpPr/>
          <p:nvPr/>
        </p:nvGrpSpPr>
        <p:grpSpPr>
          <a:xfrm>
            <a:off x="-10451131" y="-119543"/>
            <a:ext cx="12353925" cy="7097086"/>
            <a:chOff x="847963" y="-167168"/>
            <a:chExt cx="12353925" cy="70970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049975-5C1C-65C1-C625-AF01C753BFC6}"/>
                </a:ext>
              </a:extLst>
            </p:cNvPr>
            <p:cNvGrpSpPr/>
            <p:nvPr/>
          </p:nvGrpSpPr>
          <p:grpSpPr>
            <a:xfrm>
              <a:off x="847963" y="-167168"/>
              <a:ext cx="12353925" cy="7097086"/>
              <a:chOff x="-9614592" y="-119543"/>
              <a:chExt cx="12353925" cy="709708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8E4E-51C1-10E8-A32C-06846AA7F695}"/>
                  </a:ext>
                </a:extLst>
              </p:cNvPr>
              <p:cNvSpPr/>
              <p:nvPr/>
            </p:nvSpPr>
            <p:spPr>
              <a:xfrm>
                <a:off x="-9614592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C147C2-4734-F6B5-85C3-8460D34ED48B}"/>
                  </a:ext>
                </a:extLst>
              </p:cNvPr>
              <p:cNvSpPr/>
              <p:nvPr/>
            </p:nvSpPr>
            <p:spPr>
              <a:xfrm>
                <a:off x="2415483" y="2530686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30A9ACDB-9545-9DDD-AE3F-956929260703}"/>
                </a:ext>
              </a:extLst>
            </p:cNvPr>
            <p:cNvSpPr/>
            <p:nvPr/>
          </p:nvSpPr>
          <p:spPr>
            <a:xfrm>
              <a:off x="3914274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934C5A36-5EB9-A9AB-7FDF-D50482672A68}"/>
                </a:ext>
              </a:extLst>
            </p:cNvPr>
            <p:cNvSpPr/>
            <p:nvPr/>
          </p:nvSpPr>
          <p:spPr>
            <a:xfrm>
              <a:off x="5413185" y="299765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593FF419-E079-D89D-B548-D6D8819145EC}"/>
                </a:ext>
              </a:extLst>
            </p:cNvPr>
            <p:cNvSpPr/>
            <p:nvPr/>
          </p:nvSpPr>
          <p:spPr>
            <a:xfrm>
              <a:off x="3914274" y="387775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55D589F2-8AFE-65A0-0EA9-EB33A32D3D4D}"/>
                </a:ext>
              </a:extLst>
            </p:cNvPr>
            <p:cNvSpPr/>
            <p:nvPr/>
          </p:nvSpPr>
          <p:spPr>
            <a:xfrm>
              <a:off x="5413185" y="4725980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4258CC1-FDEF-5F8A-F1B5-7CDC2BB6C60B}"/>
                </a:ext>
              </a:extLst>
            </p:cNvPr>
            <p:cNvSpPr/>
            <p:nvPr/>
          </p:nvSpPr>
          <p:spPr>
            <a:xfrm>
              <a:off x="6927772" y="3889785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E14E5A18-FA52-B4E3-6E8D-63F6A61C5F42}"/>
                </a:ext>
              </a:extLst>
            </p:cNvPr>
            <p:cNvSpPr/>
            <p:nvPr/>
          </p:nvSpPr>
          <p:spPr>
            <a:xfrm>
              <a:off x="6918166" y="2165324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18267536-A818-38EE-EA75-F86A28975773}"/>
                </a:ext>
              </a:extLst>
            </p:cNvPr>
            <p:cNvSpPr/>
            <p:nvPr/>
          </p:nvSpPr>
          <p:spPr>
            <a:xfrm>
              <a:off x="8436995" y="3007987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BB9B59F3-D2E6-14C4-2CA7-C730747A37DF}"/>
                </a:ext>
              </a:extLst>
            </p:cNvPr>
            <p:cNvSpPr/>
            <p:nvPr/>
          </p:nvSpPr>
          <p:spPr>
            <a:xfrm>
              <a:off x="8417272" y="4760288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45D28F32-4633-42E1-E709-0246691BFF76}"/>
                </a:ext>
              </a:extLst>
            </p:cNvPr>
            <p:cNvSpPr/>
            <p:nvPr/>
          </p:nvSpPr>
          <p:spPr>
            <a:xfrm>
              <a:off x="9939550" y="3924093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C724FF2-5602-99E4-0414-E8B236089665}"/>
                </a:ext>
              </a:extLst>
            </p:cNvPr>
            <p:cNvSpPr/>
            <p:nvPr/>
          </p:nvSpPr>
          <p:spPr>
            <a:xfrm>
              <a:off x="9939550" y="2199632"/>
              <a:ext cx="1888958" cy="1672390"/>
            </a:xfrm>
            <a:prstGeom prst="hexagon">
              <a:avLst/>
            </a:prstGeom>
            <a:solidFill>
              <a:srgbClr val="B01C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46E82B-2C10-DBE9-331C-4BE08A1950C1}"/>
                </a:ext>
              </a:extLst>
            </p:cNvPr>
            <p:cNvSpPr txBox="1"/>
            <p:nvPr/>
          </p:nvSpPr>
          <p:spPr>
            <a:xfrm>
              <a:off x="3934965" y="2535420"/>
              <a:ext cx="179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Bingo</a:t>
              </a:r>
            </a:p>
            <a:p>
              <a:pPr algn="ctr"/>
              <a:r>
                <a:rPr lang="en-US" sz="2800" dirty="0"/>
                <a:t>Night</a:t>
              </a:r>
              <a:endParaRPr lang="en-US" sz="2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311AA7-354F-906F-727D-A8C7AB305BD1}"/>
                </a:ext>
              </a:extLst>
            </p:cNvPr>
            <p:cNvSpPr txBox="1"/>
            <p:nvPr/>
          </p:nvSpPr>
          <p:spPr>
            <a:xfrm>
              <a:off x="5511407" y="3156311"/>
              <a:ext cx="17009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Paint</a:t>
              </a:r>
            </a:p>
            <a:p>
              <a:pPr algn="ctr"/>
              <a:r>
                <a:rPr lang="en-US" sz="2800" dirty="0"/>
                <a:t>&amp;</a:t>
              </a:r>
            </a:p>
            <a:p>
              <a:pPr algn="ctr"/>
              <a:r>
                <a:rPr lang="en-US" sz="2800" dirty="0"/>
                <a:t>Sip</a:t>
              </a:r>
              <a:endParaRPr lang="en-US" sz="20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95A68B-652C-7450-485E-89933ED9BEC4}"/>
                </a:ext>
              </a:extLst>
            </p:cNvPr>
            <p:cNvSpPr txBox="1"/>
            <p:nvPr/>
          </p:nvSpPr>
          <p:spPr>
            <a:xfrm>
              <a:off x="4190981" y="4033482"/>
              <a:ext cx="14076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Family</a:t>
              </a:r>
            </a:p>
            <a:p>
              <a:pPr algn="ctr"/>
              <a:r>
                <a:rPr lang="en-US" sz="2800" dirty="0"/>
                <a:t>Game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6576C0-E366-AB23-6368-E43A3ABF8467}"/>
                </a:ext>
              </a:extLst>
            </p:cNvPr>
            <p:cNvSpPr txBox="1"/>
            <p:nvPr/>
          </p:nvSpPr>
          <p:spPr>
            <a:xfrm>
              <a:off x="5612667" y="4947289"/>
              <a:ext cx="1504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Make</a:t>
              </a:r>
            </a:p>
            <a:p>
              <a:pPr algn="ctr"/>
              <a:r>
                <a:rPr lang="en-US" sz="2400" dirty="0"/>
                <a:t>&amp;</a:t>
              </a:r>
            </a:p>
            <a:p>
              <a:pPr algn="ctr"/>
              <a:r>
                <a:rPr lang="en-US" sz="2400" dirty="0"/>
                <a:t>Take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554994-8669-67E9-D058-5D1B4298475D}"/>
                </a:ext>
              </a:extLst>
            </p:cNvPr>
            <p:cNvSpPr txBox="1"/>
            <p:nvPr/>
          </p:nvSpPr>
          <p:spPr>
            <a:xfrm>
              <a:off x="7168404" y="4283235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Casino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F7AF78-BFF2-C549-5561-E80C60AE0432}"/>
                </a:ext>
              </a:extLst>
            </p:cNvPr>
            <p:cNvSpPr txBox="1"/>
            <p:nvPr/>
          </p:nvSpPr>
          <p:spPr>
            <a:xfrm>
              <a:off x="6956368" y="2826397"/>
              <a:ext cx="1801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A-Thons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19B4B5-4F41-A13A-AE68-3290A06A1D6B}"/>
                </a:ext>
              </a:extLst>
            </p:cNvPr>
            <p:cNvSpPr txBox="1"/>
            <p:nvPr/>
          </p:nvSpPr>
          <p:spPr>
            <a:xfrm>
              <a:off x="8670763" y="3476989"/>
              <a:ext cx="140769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Trivia</a:t>
              </a:r>
            </a:p>
            <a:p>
              <a:pPr algn="ctr"/>
              <a:r>
                <a:rPr lang="en-US" sz="2800" dirty="0"/>
                <a:t>Night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55F7-8269-308C-F347-F61815BB58B7}"/>
                </a:ext>
              </a:extLst>
            </p:cNvPr>
            <p:cNvSpPr txBox="1"/>
            <p:nvPr/>
          </p:nvSpPr>
          <p:spPr>
            <a:xfrm>
              <a:off x="10180182" y="2620329"/>
              <a:ext cx="1407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Movie</a:t>
              </a:r>
            </a:p>
            <a:p>
              <a:pPr algn="ctr"/>
              <a:r>
                <a:rPr lang="en-US" sz="2400" dirty="0"/>
                <a:t>Night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14CD9A-C471-AF03-3DB0-62C0E32F7252}"/>
                </a:ext>
              </a:extLst>
            </p:cNvPr>
            <p:cNvSpPr txBox="1"/>
            <p:nvPr/>
          </p:nvSpPr>
          <p:spPr>
            <a:xfrm>
              <a:off x="8677627" y="5107351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Petting</a:t>
              </a:r>
            </a:p>
            <a:p>
              <a:pPr algn="ctr"/>
              <a:r>
                <a:rPr lang="en-US" sz="2800" dirty="0"/>
                <a:t>Zoo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B86C2E-C97A-A973-AF99-395538A61011}"/>
                </a:ext>
              </a:extLst>
            </p:cNvPr>
            <p:cNvSpPr txBox="1"/>
            <p:nvPr/>
          </p:nvSpPr>
          <p:spPr>
            <a:xfrm>
              <a:off x="10049134" y="4420990"/>
              <a:ext cx="170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Karaoke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C371D3-A32E-966B-5B33-41B0083179D2}"/>
                </a:ext>
              </a:extLst>
            </p:cNvPr>
            <p:cNvSpPr txBox="1"/>
            <p:nvPr/>
          </p:nvSpPr>
          <p:spPr>
            <a:xfrm>
              <a:off x="5983152" y="144061"/>
              <a:ext cx="5219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Activities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9E4A3F3-C535-E8D7-84D1-A328BE361128}"/>
              </a:ext>
            </a:extLst>
          </p:cNvPr>
          <p:cNvGrpSpPr/>
          <p:nvPr/>
        </p:nvGrpSpPr>
        <p:grpSpPr>
          <a:xfrm>
            <a:off x="-10728082" y="-119543"/>
            <a:ext cx="12325350" cy="7097086"/>
            <a:chOff x="809956" y="-167168"/>
            <a:chExt cx="12325350" cy="70970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FC638-6C74-1C7B-D275-72083E0C02D4}"/>
                </a:ext>
              </a:extLst>
            </p:cNvPr>
            <p:cNvGrpSpPr/>
            <p:nvPr/>
          </p:nvGrpSpPr>
          <p:grpSpPr>
            <a:xfrm>
              <a:off x="809956" y="-167168"/>
              <a:ext cx="12325350" cy="7097086"/>
              <a:chOff x="-10057549" y="-119543"/>
              <a:chExt cx="12325350" cy="709708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4058F66-CA09-7E9D-E783-55A6BB4A8401}"/>
                  </a:ext>
                </a:extLst>
              </p:cNvPr>
              <p:cNvSpPr/>
              <p:nvPr/>
            </p:nvSpPr>
            <p:spPr>
              <a:xfrm>
                <a:off x="-10057549" y="-119543"/>
                <a:ext cx="12192000" cy="7097086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220968-3243-AEB6-FB90-C805EE0ACA6F}"/>
                  </a:ext>
                </a:extLst>
              </p:cNvPr>
              <p:cNvSpPr/>
              <p:nvPr/>
            </p:nvSpPr>
            <p:spPr>
              <a:xfrm>
                <a:off x="1943951" y="3376929"/>
                <a:ext cx="323850" cy="504825"/>
              </a:xfrm>
              <a:prstGeom prst="roundRect">
                <a:avLst/>
              </a:prstGeom>
              <a:solidFill>
                <a:srgbClr val="B01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2540B2A3-435F-E621-D392-BCD3B97553B4}"/>
                </a:ext>
              </a:extLst>
            </p:cNvPr>
            <p:cNvSpPr/>
            <p:nvPr/>
          </p:nvSpPr>
          <p:spPr>
            <a:xfrm>
              <a:off x="4066674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F4CE431-FFDF-EA25-7D8F-19FE845E7515}"/>
                </a:ext>
              </a:extLst>
            </p:cNvPr>
            <p:cNvSpPr/>
            <p:nvPr/>
          </p:nvSpPr>
          <p:spPr>
            <a:xfrm>
              <a:off x="5575110" y="31786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58CDBC45-4320-F257-D34B-9709BC489AFA}"/>
                </a:ext>
              </a:extLst>
            </p:cNvPr>
            <p:cNvSpPr/>
            <p:nvPr/>
          </p:nvSpPr>
          <p:spPr>
            <a:xfrm>
              <a:off x="4066674" y="403015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AB2B178-77A6-6E4E-BE61-1762C4A4D39E}"/>
                </a:ext>
              </a:extLst>
            </p:cNvPr>
            <p:cNvSpPr/>
            <p:nvPr/>
          </p:nvSpPr>
          <p:spPr>
            <a:xfrm>
              <a:off x="5565585" y="4878380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4508C7B9-2091-C928-A00E-B20ECDAED7EC}"/>
                </a:ext>
              </a:extLst>
            </p:cNvPr>
            <p:cNvSpPr/>
            <p:nvPr/>
          </p:nvSpPr>
          <p:spPr>
            <a:xfrm>
              <a:off x="7080172" y="4042185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D99D571C-558A-A341-FE38-7D68B6FDDC72}"/>
                </a:ext>
              </a:extLst>
            </p:cNvPr>
            <p:cNvSpPr/>
            <p:nvPr/>
          </p:nvSpPr>
          <p:spPr>
            <a:xfrm>
              <a:off x="7070566" y="2317724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2D4FCA18-C194-C0E4-7047-5053B03673F5}"/>
                </a:ext>
              </a:extLst>
            </p:cNvPr>
            <p:cNvSpPr/>
            <p:nvPr/>
          </p:nvSpPr>
          <p:spPr>
            <a:xfrm>
              <a:off x="8589395" y="3198487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8B6A4392-625E-1337-D5AE-00CC6F5678AB}"/>
                </a:ext>
              </a:extLst>
            </p:cNvPr>
            <p:cNvSpPr/>
            <p:nvPr/>
          </p:nvSpPr>
          <p:spPr>
            <a:xfrm>
              <a:off x="8569672" y="4912688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6D1D4273-4CB3-A74D-F27A-468B3A46D6BF}"/>
                </a:ext>
              </a:extLst>
            </p:cNvPr>
            <p:cNvSpPr/>
            <p:nvPr/>
          </p:nvSpPr>
          <p:spPr>
            <a:xfrm>
              <a:off x="10091950" y="4076493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00B7E990-94A8-9BFA-6E4C-DB6F944CECED}"/>
                </a:ext>
              </a:extLst>
            </p:cNvPr>
            <p:cNvSpPr/>
            <p:nvPr/>
          </p:nvSpPr>
          <p:spPr>
            <a:xfrm>
              <a:off x="10091950" y="2352032"/>
              <a:ext cx="1888958" cy="1672390"/>
            </a:xfrm>
            <a:prstGeom prst="hexagon">
              <a:avLst/>
            </a:prstGeom>
            <a:solidFill>
              <a:srgbClr val="DE32D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29380A-B8F7-3372-CDD4-0C5D2924CF42}"/>
                </a:ext>
              </a:extLst>
            </p:cNvPr>
            <p:cNvSpPr txBox="1"/>
            <p:nvPr/>
          </p:nvSpPr>
          <p:spPr>
            <a:xfrm>
              <a:off x="4126598" y="2850940"/>
              <a:ext cx="17976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Calander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4633C5-E9D9-B401-9C6B-CE23CC76B165}"/>
                </a:ext>
              </a:extLst>
            </p:cNvPr>
            <p:cNvSpPr txBox="1"/>
            <p:nvPr/>
          </p:nvSpPr>
          <p:spPr>
            <a:xfrm>
              <a:off x="5673332" y="3518102"/>
              <a:ext cx="17009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Volunteer</a:t>
              </a:r>
            </a:p>
            <a:p>
              <a:pPr algn="ctr"/>
              <a:r>
                <a:rPr lang="en-US" sz="2400" dirty="0"/>
                <a:t>At</a:t>
              </a:r>
            </a:p>
            <a:p>
              <a:pPr algn="ctr"/>
              <a:r>
                <a:rPr lang="en-US" sz="2400" dirty="0"/>
                <a:t>Events</a:t>
              </a:r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C5EBD8-9B28-DCB7-7A60-93C6FC9999FD}"/>
                </a:ext>
              </a:extLst>
            </p:cNvPr>
            <p:cNvSpPr txBox="1"/>
            <p:nvPr/>
          </p:nvSpPr>
          <p:spPr>
            <a:xfrm>
              <a:off x="4343381" y="4368036"/>
              <a:ext cx="140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</a:t>
              </a:r>
            </a:p>
            <a:p>
              <a:pPr algn="ctr"/>
              <a:r>
                <a:rPr lang="en-US" sz="2800" dirty="0"/>
                <a:t>Wash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F194E8-E7A7-9F69-7FBE-BF643B873026}"/>
                </a:ext>
              </a:extLst>
            </p:cNvPr>
            <p:cNvSpPr txBox="1"/>
            <p:nvPr/>
          </p:nvSpPr>
          <p:spPr>
            <a:xfrm>
              <a:off x="5736463" y="5243483"/>
              <a:ext cx="1588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Pancake</a:t>
              </a:r>
            </a:p>
            <a:p>
              <a:pPr algn="ctr"/>
              <a:r>
                <a:rPr lang="en-US" sz="2400" dirty="0"/>
                <a:t>Breakfast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3A3138E-2F3E-2EDD-079B-FCE1264D96DE}"/>
                </a:ext>
              </a:extLst>
            </p:cNvPr>
            <p:cNvSpPr txBox="1"/>
            <p:nvPr/>
          </p:nvSpPr>
          <p:spPr>
            <a:xfrm>
              <a:off x="7188180" y="4465961"/>
              <a:ext cx="1645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Yard</a:t>
              </a:r>
            </a:p>
            <a:p>
              <a:pPr algn="ctr"/>
              <a:r>
                <a:rPr lang="en-US" sz="2000" dirty="0"/>
                <a:t>Sale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F537049-FB70-A03F-D4F8-076363987014}"/>
                </a:ext>
              </a:extLst>
            </p:cNvPr>
            <p:cNvSpPr txBox="1"/>
            <p:nvPr/>
          </p:nvSpPr>
          <p:spPr>
            <a:xfrm>
              <a:off x="7070566" y="2730260"/>
              <a:ext cx="1960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Serve At</a:t>
              </a:r>
            </a:p>
            <a:p>
              <a:pPr algn="ctr"/>
              <a:r>
                <a:rPr lang="en-US" sz="2000" dirty="0"/>
                <a:t>Restaurants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96B098C-230B-168D-3DE1-A6082D51BFD7}"/>
                </a:ext>
              </a:extLst>
            </p:cNvPr>
            <p:cNvSpPr txBox="1"/>
            <p:nvPr/>
          </p:nvSpPr>
          <p:spPr>
            <a:xfrm>
              <a:off x="8613217" y="362869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Flamingo</a:t>
              </a:r>
            </a:p>
            <a:p>
              <a:pPr algn="ctr"/>
              <a:r>
                <a:rPr lang="en-US" sz="2400" dirty="0"/>
                <a:t>Yards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F0FD83-D2D0-64B7-1C66-B9383B7B0869}"/>
                </a:ext>
              </a:extLst>
            </p:cNvPr>
            <p:cNvSpPr txBox="1"/>
            <p:nvPr/>
          </p:nvSpPr>
          <p:spPr>
            <a:xfrm>
              <a:off x="10342888" y="2639575"/>
              <a:ext cx="1407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Sports</a:t>
              </a:r>
            </a:p>
            <a:p>
              <a:pPr algn="ctr"/>
              <a:r>
                <a:rPr lang="en-US" sz="2400" dirty="0"/>
                <a:t>Yard</a:t>
              </a:r>
            </a:p>
            <a:p>
              <a:pPr algn="ctr"/>
              <a:r>
                <a:rPr lang="en-US" sz="2400" dirty="0"/>
                <a:t>Signs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0CC969-ACC4-2C99-2C02-98944D19B69E}"/>
                </a:ext>
              </a:extLst>
            </p:cNvPr>
            <p:cNvSpPr txBox="1"/>
            <p:nvPr/>
          </p:nvSpPr>
          <p:spPr>
            <a:xfrm>
              <a:off x="8677305" y="5410903"/>
              <a:ext cx="17143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Traveling</a:t>
              </a:r>
            </a:p>
            <a:p>
              <a:pPr algn="ctr"/>
              <a:r>
                <a:rPr lang="en-US" sz="2800" dirty="0"/>
                <a:t>Toilet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6C24FE-BDC6-7F28-222B-1BD3FDCBF16E}"/>
                </a:ext>
              </a:extLst>
            </p:cNvPr>
            <p:cNvSpPr txBox="1"/>
            <p:nvPr/>
          </p:nvSpPr>
          <p:spPr>
            <a:xfrm>
              <a:off x="10201534" y="4573390"/>
              <a:ext cx="1707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</a:t>
              </a:r>
            </a:p>
            <a:p>
              <a:pPr algn="ctr"/>
              <a:r>
                <a:rPr lang="en-US" sz="2000" dirty="0"/>
                <a:t>Cookbook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DFF206-7F54-F7F7-17B6-377ED87D716C}"/>
                </a:ext>
              </a:extLst>
            </p:cNvPr>
            <p:cNvSpPr txBox="1"/>
            <p:nvPr/>
          </p:nvSpPr>
          <p:spPr>
            <a:xfrm>
              <a:off x="5349017" y="-136658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Community</a:t>
              </a:r>
            </a:p>
            <a:p>
              <a:r>
                <a:rPr lang="en-US" sz="7200" b="1" dirty="0"/>
                <a:t>Involvement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6AFC05-CCF7-3205-28B8-054428AFA52E}"/>
              </a:ext>
            </a:extLst>
          </p:cNvPr>
          <p:cNvGrpSpPr/>
          <p:nvPr/>
        </p:nvGrpSpPr>
        <p:grpSpPr>
          <a:xfrm>
            <a:off x="-11060710" y="-119543"/>
            <a:ext cx="12381027" cy="7097086"/>
            <a:chOff x="819686" y="-167168"/>
            <a:chExt cx="12381027" cy="70970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F2373C-F3EB-400A-4A6D-3CDF8B0EDCCB}"/>
                </a:ext>
              </a:extLst>
            </p:cNvPr>
            <p:cNvGrpSpPr/>
            <p:nvPr/>
          </p:nvGrpSpPr>
          <p:grpSpPr>
            <a:xfrm>
              <a:off x="819686" y="-167168"/>
              <a:ext cx="12381027" cy="7097086"/>
              <a:chOff x="-10500506" y="-119543"/>
              <a:chExt cx="12381027" cy="70970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61120D-3CD1-B851-9F5B-160AE09276A4}"/>
                  </a:ext>
                </a:extLst>
              </p:cNvPr>
              <p:cNvSpPr/>
              <p:nvPr/>
            </p:nvSpPr>
            <p:spPr>
              <a:xfrm>
                <a:off x="-10500506" y="-119543"/>
                <a:ext cx="12192000" cy="70970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36BD72A-7C84-0C47-7756-61A5BE27694A}"/>
                  </a:ext>
                </a:extLst>
              </p:cNvPr>
              <p:cNvSpPr/>
              <p:nvPr/>
            </p:nvSpPr>
            <p:spPr>
              <a:xfrm>
                <a:off x="1556671" y="4223172"/>
                <a:ext cx="323850" cy="504825"/>
              </a:xfrm>
              <a:prstGeom prst="roundRect">
                <a:avLst/>
              </a:prstGeom>
              <a:solidFill>
                <a:srgbClr val="DE3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DA84E5C-7CDF-183B-10A6-0DECD3C05F12}"/>
                </a:ext>
              </a:extLst>
            </p:cNvPr>
            <p:cNvSpPr/>
            <p:nvPr/>
          </p:nvSpPr>
          <p:spPr>
            <a:xfrm>
              <a:off x="4209331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01CB0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0E77DA05-8375-07E9-B875-E0428BAED9EA}"/>
                </a:ext>
              </a:extLst>
            </p:cNvPr>
            <p:cNvSpPr/>
            <p:nvPr/>
          </p:nvSpPr>
          <p:spPr>
            <a:xfrm>
              <a:off x="6250639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1654FF88-2693-51B7-942F-BFB4829301B0}"/>
                </a:ext>
              </a:extLst>
            </p:cNvPr>
            <p:cNvSpPr/>
            <p:nvPr/>
          </p:nvSpPr>
          <p:spPr>
            <a:xfrm>
              <a:off x="8291947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780E87E2-DFDC-7D1C-2BB2-64B7F9D6F9E7}"/>
                </a:ext>
              </a:extLst>
            </p:cNvPr>
            <p:cNvSpPr/>
            <p:nvPr/>
          </p:nvSpPr>
          <p:spPr>
            <a:xfrm>
              <a:off x="10333254" y="3171949"/>
              <a:ext cx="1888958" cy="1672390"/>
            </a:xfrm>
            <a:prstGeom prst="hexagon">
              <a:avLst/>
            </a:prstGeom>
            <a:solidFill>
              <a:srgbClr val="EB84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09035CA-5212-E570-0EB2-D70FB14583B7}"/>
                </a:ext>
              </a:extLst>
            </p:cNvPr>
            <p:cNvSpPr txBox="1"/>
            <p:nvPr/>
          </p:nvSpPr>
          <p:spPr>
            <a:xfrm>
              <a:off x="4258892" y="3367568"/>
              <a:ext cx="1797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Send out</a:t>
              </a:r>
            </a:p>
            <a:p>
              <a:pPr algn="ctr"/>
              <a:r>
                <a:rPr lang="en-US" sz="2000" dirty="0"/>
                <a:t>Donation Request Letter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F59B994-86E5-5D9D-993D-FE598D0B0BFF}"/>
                </a:ext>
              </a:extLst>
            </p:cNvPr>
            <p:cNvSpPr txBox="1"/>
            <p:nvPr/>
          </p:nvSpPr>
          <p:spPr>
            <a:xfrm>
              <a:off x="6378008" y="3260480"/>
              <a:ext cx="17009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Ask</a:t>
              </a:r>
            </a:p>
            <a:p>
              <a:pPr algn="ctr"/>
              <a:r>
                <a:rPr lang="en-US" sz="2000" dirty="0"/>
                <a:t>Businesses</a:t>
              </a:r>
            </a:p>
            <a:p>
              <a:pPr algn="ctr"/>
              <a:r>
                <a:rPr lang="en-US" sz="2000" dirty="0"/>
                <a:t>For</a:t>
              </a:r>
            </a:p>
            <a:p>
              <a:pPr algn="ctr"/>
              <a:r>
                <a:rPr lang="en-US" sz="2000" dirty="0"/>
                <a:t>Donations</a:t>
              </a:r>
              <a:endParaRPr lang="en-US" sz="16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0D47E17-7BCD-B348-E0F8-38FD9C2A97E8}"/>
                </a:ext>
              </a:extLst>
            </p:cNvPr>
            <p:cNvSpPr txBox="1"/>
            <p:nvPr/>
          </p:nvSpPr>
          <p:spPr>
            <a:xfrm>
              <a:off x="8261199" y="3462887"/>
              <a:ext cx="1960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Apply</a:t>
              </a:r>
            </a:p>
            <a:p>
              <a:pPr algn="ctr"/>
              <a:r>
                <a:rPr lang="en-US" sz="2400" dirty="0"/>
                <a:t>For</a:t>
              </a:r>
            </a:p>
            <a:p>
              <a:pPr algn="ctr"/>
              <a:r>
                <a:rPr lang="en-US" sz="2400" dirty="0"/>
                <a:t>Grants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E424F0E-170A-1495-A188-20BD4BC4F0AF}"/>
                </a:ext>
              </a:extLst>
            </p:cNvPr>
            <p:cNvSpPr txBox="1"/>
            <p:nvPr/>
          </p:nvSpPr>
          <p:spPr>
            <a:xfrm>
              <a:off x="10357076" y="3591435"/>
              <a:ext cx="18140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Corporate</a:t>
              </a:r>
            </a:p>
            <a:p>
              <a:pPr algn="ctr"/>
              <a:r>
                <a:rPr lang="en-US" sz="2400" dirty="0"/>
                <a:t>Matching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81B57D-F7F6-93B0-7FFA-DB42B87A09BD}"/>
                </a:ext>
              </a:extLst>
            </p:cNvPr>
            <p:cNvSpPr txBox="1"/>
            <p:nvPr/>
          </p:nvSpPr>
          <p:spPr>
            <a:xfrm>
              <a:off x="5501417" y="15742"/>
              <a:ext cx="7264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Corporate/</a:t>
              </a:r>
            </a:p>
            <a:p>
              <a:r>
                <a:rPr lang="en-US" sz="7200" b="1" dirty="0"/>
                <a:t>Donations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FB7EB4D-D44F-8B4B-6BEC-387771CB1641}"/>
              </a:ext>
            </a:extLst>
          </p:cNvPr>
          <p:cNvGrpSpPr/>
          <p:nvPr/>
        </p:nvGrpSpPr>
        <p:grpSpPr>
          <a:xfrm>
            <a:off x="-13583867" y="-119543"/>
            <a:ext cx="14571556" cy="7097086"/>
            <a:chOff x="-12580760" y="-119543"/>
            <a:chExt cx="14571556" cy="70970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F2FFAA-85A2-7576-0789-035DBA4DF2DA}"/>
                </a:ext>
              </a:extLst>
            </p:cNvPr>
            <p:cNvGrpSpPr/>
            <p:nvPr/>
          </p:nvGrpSpPr>
          <p:grpSpPr>
            <a:xfrm>
              <a:off x="-12580760" y="-119543"/>
              <a:ext cx="14571556" cy="7097086"/>
              <a:chOff x="-10943463" y="-119543"/>
              <a:chExt cx="12409141" cy="709708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2EA3E8-4979-CE8E-CCBA-EBD94EE0F9B8}"/>
                  </a:ext>
                </a:extLst>
              </p:cNvPr>
              <p:cNvSpPr/>
              <p:nvPr/>
            </p:nvSpPr>
            <p:spPr>
              <a:xfrm>
                <a:off x="-10943463" y="-119543"/>
                <a:ext cx="12192000" cy="7097086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E0DDDAB-C745-E45C-295E-27ADF1413EDB}"/>
                  </a:ext>
                </a:extLst>
              </p:cNvPr>
              <p:cNvSpPr/>
              <p:nvPr/>
            </p:nvSpPr>
            <p:spPr>
              <a:xfrm>
                <a:off x="1141828" y="5069413"/>
                <a:ext cx="323850" cy="504825"/>
              </a:xfrm>
              <a:prstGeom prst="roundRect">
                <a:avLst/>
              </a:prstGeom>
              <a:solidFill>
                <a:srgbClr val="EB84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5B54DD-268B-9250-B447-7E67E8AEA6C1}"/>
                </a:ext>
              </a:extLst>
            </p:cNvPr>
            <p:cNvSpPr txBox="1"/>
            <p:nvPr/>
          </p:nvSpPr>
          <p:spPr>
            <a:xfrm>
              <a:off x="-6545934" y="1136225"/>
              <a:ext cx="52197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The </a:t>
              </a:r>
              <a:r>
                <a:rPr lang="en-US" sz="6000" b="1" dirty="0" err="1"/>
                <a:t>Fundraing</a:t>
              </a:r>
              <a:endParaRPr lang="en-US" sz="6000" b="1" dirty="0"/>
            </a:p>
            <a:p>
              <a:r>
                <a:rPr lang="en-US" sz="6000" b="1" dirty="0"/>
                <a:t>Possibilities</a:t>
              </a:r>
            </a:p>
            <a:p>
              <a:r>
                <a:rPr lang="en-US" sz="6000" b="1" dirty="0"/>
                <a:t>Are</a:t>
              </a:r>
            </a:p>
            <a:p>
              <a:r>
                <a:rPr lang="en-US" sz="6000" b="1" dirty="0"/>
                <a:t>Endless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200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C8EDA9-70CE-4A62-99FE-71B395D1BB0B}">
  <ds:schemaRefs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8664C2C-082A-4164-A0C5-E616AB2AD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725</TotalTime>
  <Words>989</Words>
  <Application>Microsoft Office PowerPoint</Application>
  <PresentationFormat>Widescreen</PresentationFormat>
  <Paragraphs>809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Wisp</vt:lpstr>
      <vt:lpstr>Fundraising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</dc:title>
  <dc:creator>Stephanie Humphrey</dc:creator>
  <cp:lastModifiedBy>Michelle Scoles, Montana PTA</cp:lastModifiedBy>
  <cp:revision>10</cp:revision>
  <cp:lastPrinted>2024-02-28T20:14:09Z</cp:lastPrinted>
  <dcterms:created xsi:type="dcterms:W3CDTF">2024-02-08T22:01:09Z</dcterms:created>
  <dcterms:modified xsi:type="dcterms:W3CDTF">2024-04-17T18:06:36Z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